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74" r:id="rId14"/>
    <p:sldId id="268" r:id="rId15"/>
    <p:sldId id="269" r:id="rId16"/>
    <p:sldId id="270" r:id="rId17"/>
    <p:sldId id="271" r:id="rId18"/>
    <p:sldId id="272" r:id="rId19"/>
    <p:sldId id="273" r:id="rId20"/>
    <p:sldId id="275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69" autoAdjust="0"/>
    <p:restoredTop sz="94668" autoAdjust="0"/>
  </p:normalViewPr>
  <p:slideViewPr>
    <p:cSldViewPr>
      <p:cViewPr varScale="1">
        <p:scale>
          <a:sx n="89" d="100"/>
          <a:sy n="89" d="100"/>
        </p:scale>
        <p:origin x="-1539" y="-8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3398" y="-79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F6EC85-C49C-4480-A62C-9AD67F0BA03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0516C43-182F-4612-8888-64DB770D81D8}">
      <dgm:prSet phldrT="[Texto]" custT="1"/>
      <dgm:spPr/>
      <dgm:t>
        <a:bodyPr/>
        <a:lstStyle/>
        <a:p>
          <a:r>
            <a:rPr lang="es-ES" sz="1800" b="1" dirty="0" smtClean="0">
              <a:latin typeface="+mj-lt"/>
            </a:rPr>
            <a:t>CENTRO DE DESTINO UPADS MUNICIPIO</a:t>
          </a:r>
          <a:endParaRPr lang="es-ES" sz="1800" b="1" dirty="0">
            <a:latin typeface="+mj-lt"/>
          </a:endParaRPr>
        </a:p>
      </dgm:t>
    </dgm:pt>
    <dgm:pt modelId="{BA2EABA6-7093-4CD2-8482-35096D8FC5E1}" type="parTrans" cxnId="{A0DCA712-6BEA-4342-8390-2A735FAB961B}">
      <dgm:prSet/>
      <dgm:spPr/>
      <dgm:t>
        <a:bodyPr/>
        <a:lstStyle/>
        <a:p>
          <a:endParaRPr lang="es-ES"/>
        </a:p>
      </dgm:t>
    </dgm:pt>
    <dgm:pt modelId="{A334DEB7-D1BC-4082-B30F-97ED4AA6EDD1}" type="sibTrans" cxnId="{A0DCA712-6BEA-4342-8390-2A735FAB961B}">
      <dgm:prSet/>
      <dgm:spPr/>
      <dgm:t>
        <a:bodyPr/>
        <a:lstStyle/>
        <a:p>
          <a:endParaRPr lang="es-ES"/>
        </a:p>
      </dgm:t>
    </dgm:pt>
    <dgm:pt modelId="{1C25217B-69F2-4F7C-843D-459A4DED1079}">
      <dgm:prSet phldrT="[Texto]"/>
      <dgm:spPr/>
      <dgm:t>
        <a:bodyPr/>
        <a:lstStyle/>
        <a:p>
          <a:r>
            <a:rPr lang="es-ES" dirty="0" smtClean="0"/>
            <a:t>ORGANOS COLEGIADOS</a:t>
          </a:r>
          <a:endParaRPr lang="es-ES" dirty="0"/>
        </a:p>
      </dgm:t>
    </dgm:pt>
    <dgm:pt modelId="{688D533A-D9A6-406E-9038-A806B5945263}" type="parTrans" cxnId="{4425DC85-2FC7-467E-ACC9-12AA84C57AF9}">
      <dgm:prSet/>
      <dgm:spPr/>
      <dgm:t>
        <a:bodyPr/>
        <a:lstStyle/>
        <a:p>
          <a:endParaRPr lang="es-ES"/>
        </a:p>
      </dgm:t>
    </dgm:pt>
    <dgm:pt modelId="{B5323B80-D406-4F3D-82CC-3B2E0BA32104}" type="sibTrans" cxnId="{4425DC85-2FC7-467E-ACC9-12AA84C57AF9}">
      <dgm:prSet/>
      <dgm:spPr/>
      <dgm:t>
        <a:bodyPr/>
        <a:lstStyle/>
        <a:p>
          <a:endParaRPr lang="es-ES"/>
        </a:p>
      </dgm:t>
    </dgm:pt>
    <dgm:pt modelId="{C26ECE56-C95A-48A3-92AA-DB080C10AF87}">
      <dgm:prSet phldrT="[Texto]"/>
      <dgm:spPr/>
      <dgm:t>
        <a:bodyPr/>
        <a:lstStyle/>
        <a:p>
          <a:r>
            <a:rPr lang="es-ES" dirty="0" smtClean="0"/>
            <a:t>ORGANOS UNIPERSONALES</a:t>
          </a:r>
          <a:endParaRPr lang="es-ES" dirty="0"/>
        </a:p>
      </dgm:t>
    </dgm:pt>
    <dgm:pt modelId="{AE809D6D-1333-4FE7-8F14-6038D6A401FF}" type="parTrans" cxnId="{850EE558-3CE5-4BFC-AA8D-FD60F234BD7D}">
      <dgm:prSet/>
      <dgm:spPr/>
      <dgm:t>
        <a:bodyPr/>
        <a:lstStyle/>
        <a:p>
          <a:endParaRPr lang="es-ES"/>
        </a:p>
      </dgm:t>
    </dgm:pt>
    <dgm:pt modelId="{61DB2A0C-108F-473A-9859-371DF2A0B56F}" type="sibTrans" cxnId="{850EE558-3CE5-4BFC-AA8D-FD60F234BD7D}">
      <dgm:prSet/>
      <dgm:spPr/>
      <dgm:t>
        <a:bodyPr/>
        <a:lstStyle/>
        <a:p>
          <a:endParaRPr lang="es-ES"/>
        </a:p>
      </dgm:t>
    </dgm:pt>
    <dgm:pt modelId="{78768EA8-889A-49E6-A005-69ADA3107B0C}">
      <dgm:prSet phldrT="[Texto]"/>
      <dgm:spPr/>
      <dgm:t>
        <a:bodyPr/>
        <a:lstStyle/>
        <a:p>
          <a:r>
            <a:rPr lang="es-ES" dirty="0" smtClean="0"/>
            <a:t>UPADS PRIMERA INSTANCIA</a:t>
          </a:r>
          <a:endParaRPr lang="es-ES" dirty="0"/>
        </a:p>
      </dgm:t>
    </dgm:pt>
    <dgm:pt modelId="{1CD40591-2A80-4CB7-863B-4AB0309F878F}" type="parTrans" cxnId="{9A8EE87E-317E-4C14-981C-8A30F56BC28B}">
      <dgm:prSet/>
      <dgm:spPr/>
      <dgm:t>
        <a:bodyPr/>
        <a:lstStyle/>
        <a:p>
          <a:endParaRPr lang="es-ES"/>
        </a:p>
      </dgm:t>
    </dgm:pt>
    <dgm:pt modelId="{AD322128-A257-4540-94B2-8A0915B4E5B9}" type="sibTrans" cxnId="{9A8EE87E-317E-4C14-981C-8A30F56BC28B}">
      <dgm:prSet/>
      <dgm:spPr/>
      <dgm:t>
        <a:bodyPr/>
        <a:lstStyle/>
        <a:p>
          <a:endParaRPr lang="es-ES"/>
        </a:p>
      </dgm:t>
    </dgm:pt>
    <dgm:pt modelId="{B46DED9A-A7CE-49DA-A047-01EDE7E47852}">
      <dgm:prSet phldrT="[Texto]"/>
      <dgm:spPr/>
      <dgm:t>
        <a:bodyPr/>
        <a:lstStyle/>
        <a:p>
          <a:r>
            <a:rPr lang="es-ES" dirty="0" smtClean="0"/>
            <a:t>UPADS SOCIAL</a:t>
          </a:r>
          <a:endParaRPr lang="es-ES" dirty="0"/>
        </a:p>
      </dgm:t>
    </dgm:pt>
    <dgm:pt modelId="{5ED0D93A-C68A-4425-84FA-39DC0C12EAF4}" type="parTrans" cxnId="{AB180DC0-E2F0-42C7-B72B-A559DD8855F7}">
      <dgm:prSet/>
      <dgm:spPr/>
      <dgm:t>
        <a:bodyPr/>
        <a:lstStyle/>
        <a:p>
          <a:endParaRPr lang="es-ES"/>
        </a:p>
      </dgm:t>
    </dgm:pt>
    <dgm:pt modelId="{C4A53BC0-55B5-44DA-9654-1A00B944B625}" type="sibTrans" cxnId="{AB180DC0-E2F0-42C7-B72B-A559DD8855F7}">
      <dgm:prSet/>
      <dgm:spPr/>
      <dgm:t>
        <a:bodyPr/>
        <a:lstStyle/>
        <a:p>
          <a:endParaRPr lang="es-ES"/>
        </a:p>
      </dgm:t>
    </dgm:pt>
    <dgm:pt modelId="{E1537EAF-B685-4FDD-A124-F9BB2C63C2AF}">
      <dgm:prSet phldrT="[Texto]"/>
      <dgm:spPr/>
      <dgm:t>
        <a:bodyPr/>
        <a:lstStyle/>
        <a:p>
          <a:r>
            <a:rPr lang="es-ES" dirty="0" smtClean="0"/>
            <a:t>UPADS PENAL</a:t>
          </a:r>
          <a:endParaRPr lang="es-ES" dirty="0"/>
        </a:p>
      </dgm:t>
    </dgm:pt>
    <dgm:pt modelId="{9357CF44-3EDF-4DAE-892C-CCDA02570F23}" type="parTrans" cxnId="{4841FF3F-868A-4058-9681-7149422E5384}">
      <dgm:prSet/>
      <dgm:spPr/>
      <dgm:t>
        <a:bodyPr/>
        <a:lstStyle/>
        <a:p>
          <a:endParaRPr lang="es-ES"/>
        </a:p>
      </dgm:t>
    </dgm:pt>
    <dgm:pt modelId="{F5A6D1D9-6C0E-4F93-8E97-D8AFC8749F9B}" type="sibTrans" cxnId="{4841FF3F-868A-4058-9681-7149422E5384}">
      <dgm:prSet/>
      <dgm:spPr/>
      <dgm:t>
        <a:bodyPr/>
        <a:lstStyle/>
        <a:p>
          <a:endParaRPr lang="es-ES"/>
        </a:p>
      </dgm:t>
    </dgm:pt>
    <dgm:pt modelId="{5A6F2BBD-77CA-4882-8BBE-0A286A076078}">
      <dgm:prSet phldrT="[Texto]"/>
      <dgm:spPr/>
      <dgm:t>
        <a:bodyPr/>
        <a:lstStyle/>
        <a:p>
          <a:r>
            <a:rPr lang="es-ES" dirty="0" smtClean="0"/>
            <a:t>UPADS INSTRUCCIÓN</a:t>
          </a:r>
          <a:endParaRPr lang="es-ES" dirty="0"/>
        </a:p>
      </dgm:t>
    </dgm:pt>
    <dgm:pt modelId="{97265519-82C3-4E6A-896B-0FF966BDB9F8}" type="parTrans" cxnId="{4C0562F9-6971-4BB0-A030-687D45CA61DF}">
      <dgm:prSet/>
      <dgm:spPr/>
      <dgm:t>
        <a:bodyPr/>
        <a:lstStyle/>
        <a:p>
          <a:endParaRPr lang="es-ES"/>
        </a:p>
      </dgm:t>
    </dgm:pt>
    <dgm:pt modelId="{CBE4A361-70D2-4AC1-BF08-8777061F0EB4}" type="sibTrans" cxnId="{4C0562F9-6971-4BB0-A030-687D45CA61DF}">
      <dgm:prSet/>
      <dgm:spPr/>
      <dgm:t>
        <a:bodyPr/>
        <a:lstStyle/>
        <a:p>
          <a:endParaRPr lang="es-ES"/>
        </a:p>
      </dgm:t>
    </dgm:pt>
    <dgm:pt modelId="{CB29A130-978C-4C86-9E1D-A577712A28C4}">
      <dgm:prSet phldrT="[Texto]"/>
      <dgm:spPr/>
      <dgm:t>
        <a:bodyPr/>
        <a:lstStyle/>
        <a:p>
          <a:r>
            <a:rPr lang="es-ES" dirty="0" smtClean="0"/>
            <a:t>Etc. ( cada jurisdicción o tipo de órgano)</a:t>
          </a:r>
          <a:endParaRPr lang="es-ES" dirty="0"/>
        </a:p>
      </dgm:t>
    </dgm:pt>
    <dgm:pt modelId="{7471F7CC-5FFD-494C-B67B-881D86D85674}" type="parTrans" cxnId="{01C1DEE4-85ED-461F-ACFE-FA2937DA8D9F}">
      <dgm:prSet/>
      <dgm:spPr/>
      <dgm:t>
        <a:bodyPr/>
        <a:lstStyle/>
        <a:p>
          <a:endParaRPr lang="es-ES"/>
        </a:p>
      </dgm:t>
    </dgm:pt>
    <dgm:pt modelId="{C964300D-9F76-4642-AC0B-A9A2083768C3}" type="sibTrans" cxnId="{01C1DEE4-85ED-461F-ACFE-FA2937DA8D9F}">
      <dgm:prSet/>
      <dgm:spPr/>
      <dgm:t>
        <a:bodyPr/>
        <a:lstStyle/>
        <a:p>
          <a:endParaRPr lang="es-ES"/>
        </a:p>
      </dgm:t>
    </dgm:pt>
    <dgm:pt modelId="{89CB4C0E-9C0E-40FE-830D-AB84891FC6F8}">
      <dgm:prSet phldrT="[Texto]"/>
      <dgm:spPr/>
      <dgm:t>
        <a:bodyPr/>
        <a:lstStyle/>
        <a:p>
          <a:r>
            <a:rPr lang="es-ES" dirty="0" smtClean="0"/>
            <a:t>Puestos de trabajo</a:t>
          </a:r>
          <a:endParaRPr lang="es-ES" dirty="0"/>
        </a:p>
      </dgm:t>
    </dgm:pt>
    <dgm:pt modelId="{C3EBED25-D3AE-482F-9974-4A1FA330EDE3}" type="parTrans" cxnId="{C27A43AB-8B5D-485B-82FA-8F0E75D1A4F6}">
      <dgm:prSet/>
      <dgm:spPr/>
      <dgm:t>
        <a:bodyPr/>
        <a:lstStyle/>
        <a:p>
          <a:endParaRPr lang="es-ES"/>
        </a:p>
      </dgm:t>
    </dgm:pt>
    <dgm:pt modelId="{D2B464C2-A3A7-4946-A248-FAD2C4B1F5A6}" type="sibTrans" cxnId="{C27A43AB-8B5D-485B-82FA-8F0E75D1A4F6}">
      <dgm:prSet/>
      <dgm:spPr/>
      <dgm:t>
        <a:bodyPr/>
        <a:lstStyle/>
        <a:p>
          <a:endParaRPr lang="es-ES"/>
        </a:p>
      </dgm:t>
    </dgm:pt>
    <dgm:pt modelId="{0CC6EBA7-E3FF-4E33-9B0B-CA3397D46287}">
      <dgm:prSet phldrT="[Texto]"/>
      <dgm:spPr/>
      <dgm:t>
        <a:bodyPr/>
        <a:lstStyle/>
        <a:p>
          <a:r>
            <a:rPr lang="es-ES" dirty="0" smtClean="0"/>
            <a:t>UPADS Contencioso-Administrativo</a:t>
          </a:r>
          <a:endParaRPr lang="es-ES" dirty="0"/>
        </a:p>
      </dgm:t>
    </dgm:pt>
    <dgm:pt modelId="{2A2C7CC5-DA37-4557-9335-6F03F4CDFFFC}" type="parTrans" cxnId="{54A42BCD-66C0-4ECB-B7FB-6EDFDD27B975}">
      <dgm:prSet/>
      <dgm:spPr/>
      <dgm:t>
        <a:bodyPr/>
        <a:lstStyle/>
        <a:p>
          <a:endParaRPr lang="es-ES"/>
        </a:p>
      </dgm:t>
    </dgm:pt>
    <dgm:pt modelId="{9980CA47-8D4D-43E4-9E2C-0795946ED4FA}" type="sibTrans" cxnId="{54A42BCD-66C0-4ECB-B7FB-6EDFDD27B975}">
      <dgm:prSet/>
      <dgm:spPr/>
      <dgm:t>
        <a:bodyPr/>
        <a:lstStyle/>
        <a:p>
          <a:endParaRPr lang="es-ES"/>
        </a:p>
      </dgm:t>
    </dgm:pt>
    <dgm:pt modelId="{67D35A30-E696-4811-BA7B-F036A7476329}" type="pres">
      <dgm:prSet presAssocID="{EFF6EC85-C49C-4480-A62C-9AD67F0BA03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175BE37-7198-4BC3-88D3-3F85C644FD19}" type="pres">
      <dgm:prSet presAssocID="{C0516C43-182F-4612-8888-64DB770D81D8}" presName="root1" presStyleCnt="0"/>
      <dgm:spPr/>
    </dgm:pt>
    <dgm:pt modelId="{AED669DA-C73F-4702-B54C-7B3BF905E9A8}" type="pres">
      <dgm:prSet presAssocID="{C0516C43-182F-4612-8888-64DB770D81D8}" presName="LevelOneTextNode" presStyleLbl="node0" presStyleIdx="0" presStyleCnt="2" custScaleX="168353" custScaleY="162969" custLinFactX="-34549" custLinFactNeighborX="-100000" custLinFactNeighborY="11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9A75AFF-506D-45B1-A341-E329CEA0D2AD}" type="pres">
      <dgm:prSet presAssocID="{C0516C43-182F-4612-8888-64DB770D81D8}" presName="level2hierChild" presStyleCnt="0"/>
      <dgm:spPr/>
    </dgm:pt>
    <dgm:pt modelId="{CCE0B9F5-A97A-438A-89D9-59C37EACDCC6}" type="pres">
      <dgm:prSet presAssocID="{89CB4C0E-9C0E-40FE-830D-AB84891FC6F8}" presName="root1" presStyleCnt="0"/>
      <dgm:spPr/>
    </dgm:pt>
    <dgm:pt modelId="{1C4C4E59-0FCD-4FF9-AE42-4CB1088B05E7}" type="pres">
      <dgm:prSet presAssocID="{89CB4C0E-9C0E-40FE-830D-AB84891FC6F8}" presName="LevelOneTextNod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D0568A5-550C-4C8A-A4D3-69607A7E89C8}" type="pres">
      <dgm:prSet presAssocID="{89CB4C0E-9C0E-40FE-830D-AB84891FC6F8}" presName="level2hierChild" presStyleCnt="0"/>
      <dgm:spPr/>
    </dgm:pt>
    <dgm:pt modelId="{49F9BD18-539B-4FD6-9FB5-DB75AA5BE5C7}" type="pres">
      <dgm:prSet presAssocID="{688D533A-D9A6-406E-9038-A806B5945263}" presName="conn2-1" presStyleLbl="parChTrans1D2" presStyleIdx="0" presStyleCnt="2"/>
      <dgm:spPr/>
      <dgm:t>
        <a:bodyPr/>
        <a:lstStyle/>
        <a:p>
          <a:endParaRPr lang="es-ES"/>
        </a:p>
      </dgm:t>
    </dgm:pt>
    <dgm:pt modelId="{AE5376BF-B492-48FD-AC6F-5B04E960C7B3}" type="pres">
      <dgm:prSet presAssocID="{688D533A-D9A6-406E-9038-A806B5945263}" presName="connTx" presStyleLbl="parChTrans1D2" presStyleIdx="0" presStyleCnt="2"/>
      <dgm:spPr/>
      <dgm:t>
        <a:bodyPr/>
        <a:lstStyle/>
        <a:p>
          <a:endParaRPr lang="es-ES"/>
        </a:p>
      </dgm:t>
    </dgm:pt>
    <dgm:pt modelId="{A7D21370-B0DF-44B2-B4F2-EFD946DAE9F1}" type="pres">
      <dgm:prSet presAssocID="{1C25217B-69F2-4F7C-843D-459A4DED1079}" presName="root2" presStyleCnt="0"/>
      <dgm:spPr/>
    </dgm:pt>
    <dgm:pt modelId="{5EEE6D69-F62E-479D-830E-9D00A8D336C2}" type="pres">
      <dgm:prSet presAssocID="{1C25217B-69F2-4F7C-843D-459A4DED1079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EFCFA24-09F3-4F98-8527-E26AAA4CA50C}" type="pres">
      <dgm:prSet presAssocID="{1C25217B-69F2-4F7C-843D-459A4DED1079}" presName="level3hierChild" presStyleCnt="0"/>
      <dgm:spPr/>
    </dgm:pt>
    <dgm:pt modelId="{5ED0EBA9-D6C5-42A4-B92B-0BE8483C7B93}" type="pres">
      <dgm:prSet presAssocID="{AE809D6D-1333-4FE7-8F14-6038D6A401FF}" presName="conn2-1" presStyleLbl="parChTrans1D2" presStyleIdx="1" presStyleCnt="2"/>
      <dgm:spPr/>
      <dgm:t>
        <a:bodyPr/>
        <a:lstStyle/>
        <a:p>
          <a:endParaRPr lang="es-ES"/>
        </a:p>
      </dgm:t>
    </dgm:pt>
    <dgm:pt modelId="{455BC592-C712-4353-89AC-1F5F77CBC18B}" type="pres">
      <dgm:prSet presAssocID="{AE809D6D-1333-4FE7-8F14-6038D6A401FF}" presName="connTx" presStyleLbl="parChTrans1D2" presStyleIdx="1" presStyleCnt="2"/>
      <dgm:spPr/>
      <dgm:t>
        <a:bodyPr/>
        <a:lstStyle/>
        <a:p>
          <a:endParaRPr lang="es-ES"/>
        </a:p>
      </dgm:t>
    </dgm:pt>
    <dgm:pt modelId="{CC6ED4B0-3635-4815-9B8F-A825D71F90C3}" type="pres">
      <dgm:prSet presAssocID="{C26ECE56-C95A-48A3-92AA-DB080C10AF87}" presName="root2" presStyleCnt="0"/>
      <dgm:spPr/>
    </dgm:pt>
    <dgm:pt modelId="{FED03F3A-40A6-430D-BAC3-F193D059EDE7}" type="pres">
      <dgm:prSet presAssocID="{C26ECE56-C95A-48A3-92AA-DB080C10AF87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9460470-F633-40D5-B20E-AB2B03AC2222}" type="pres">
      <dgm:prSet presAssocID="{C26ECE56-C95A-48A3-92AA-DB080C10AF87}" presName="level3hierChild" presStyleCnt="0"/>
      <dgm:spPr/>
    </dgm:pt>
    <dgm:pt modelId="{5C961DD8-87D9-4614-BC90-B6D2AB4F25E7}" type="pres">
      <dgm:prSet presAssocID="{1CD40591-2A80-4CB7-863B-4AB0309F878F}" presName="conn2-1" presStyleLbl="parChTrans1D3" presStyleIdx="0" presStyleCnt="6"/>
      <dgm:spPr/>
      <dgm:t>
        <a:bodyPr/>
        <a:lstStyle/>
        <a:p>
          <a:endParaRPr lang="es-ES"/>
        </a:p>
      </dgm:t>
    </dgm:pt>
    <dgm:pt modelId="{2FF0609D-24E7-4EF1-BC78-61DB7A592DBB}" type="pres">
      <dgm:prSet presAssocID="{1CD40591-2A80-4CB7-863B-4AB0309F878F}" presName="connTx" presStyleLbl="parChTrans1D3" presStyleIdx="0" presStyleCnt="6"/>
      <dgm:spPr/>
      <dgm:t>
        <a:bodyPr/>
        <a:lstStyle/>
        <a:p>
          <a:endParaRPr lang="es-ES"/>
        </a:p>
      </dgm:t>
    </dgm:pt>
    <dgm:pt modelId="{63777AC1-3C0E-4AA8-819C-50D2FDFEA00F}" type="pres">
      <dgm:prSet presAssocID="{78768EA8-889A-49E6-A005-69ADA3107B0C}" presName="root2" presStyleCnt="0"/>
      <dgm:spPr/>
    </dgm:pt>
    <dgm:pt modelId="{76D88D7C-276F-4EA0-B19C-796E90E53829}" type="pres">
      <dgm:prSet presAssocID="{78768EA8-889A-49E6-A005-69ADA3107B0C}" presName="LevelTwoTextNod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0D2E1FC-BCDE-4DFA-AC52-32897D4DD08B}" type="pres">
      <dgm:prSet presAssocID="{78768EA8-889A-49E6-A005-69ADA3107B0C}" presName="level3hierChild" presStyleCnt="0"/>
      <dgm:spPr/>
    </dgm:pt>
    <dgm:pt modelId="{180E1EB6-0B1E-433C-AE78-7227068824FA}" type="pres">
      <dgm:prSet presAssocID="{5ED0D93A-C68A-4425-84FA-39DC0C12EAF4}" presName="conn2-1" presStyleLbl="parChTrans1D3" presStyleIdx="1" presStyleCnt="6"/>
      <dgm:spPr/>
      <dgm:t>
        <a:bodyPr/>
        <a:lstStyle/>
        <a:p>
          <a:endParaRPr lang="es-ES"/>
        </a:p>
      </dgm:t>
    </dgm:pt>
    <dgm:pt modelId="{733CC62D-848E-4E54-A999-801C25B52AAD}" type="pres">
      <dgm:prSet presAssocID="{5ED0D93A-C68A-4425-84FA-39DC0C12EAF4}" presName="connTx" presStyleLbl="parChTrans1D3" presStyleIdx="1" presStyleCnt="6"/>
      <dgm:spPr/>
      <dgm:t>
        <a:bodyPr/>
        <a:lstStyle/>
        <a:p>
          <a:endParaRPr lang="es-ES"/>
        </a:p>
      </dgm:t>
    </dgm:pt>
    <dgm:pt modelId="{39E3C209-C952-41BB-A3EA-A6FFE8487B82}" type="pres">
      <dgm:prSet presAssocID="{B46DED9A-A7CE-49DA-A047-01EDE7E47852}" presName="root2" presStyleCnt="0"/>
      <dgm:spPr/>
    </dgm:pt>
    <dgm:pt modelId="{D03ED24F-F246-4B0B-BF88-A7DF40A2294F}" type="pres">
      <dgm:prSet presAssocID="{B46DED9A-A7CE-49DA-A047-01EDE7E47852}" presName="LevelTwoTextNod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F2014A7-AD47-45EC-B4FD-EEC08CCEE4CE}" type="pres">
      <dgm:prSet presAssocID="{B46DED9A-A7CE-49DA-A047-01EDE7E47852}" presName="level3hierChild" presStyleCnt="0"/>
      <dgm:spPr/>
    </dgm:pt>
    <dgm:pt modelId="{548E2B08-67D5-4D36-BD18-75FA06D274E8}" type="pres">
      <dgm:prSet presAssocID="{2A2C7CC5-DA37-4557-9335-6F03F4CDFFFC}" presName="conn2-1" presStyleLbl="parChTrans1D3" presStyleIdx="2" presStyleCnt="6"/>
      <dgm:spPr/>
      <dgm:t>
        <a:bodyPr/>
        <a:lstStyle/>
        <a:p>
          <a:endParaRPr lang="es-ES"/>
        </a:p>
      </dgm:t>
    </dgm:pt>
    <dgm:pt modelId="{CD53FED8-B911-4196-ADE3-59CD6944D053}" type="pres">
      <dgm:prSet presAssocID="{2A2C7CC5-DA37-4557-9335-6F03F4CDFFFC}" presName="connTx" presStyleLbl="parChTrans1D3" presStyleIdx="2" presStyleCnt="6"/>
      <dgm:spPr/>
      <dgm:t>
        <a:bodyPr/>
        <a:lstStyle/>
        <a:p>
          <a:endParaRPr lang="es-ES"/>
        </a:p>
      </dgm:t>
    </dgm:pt>
    <dgm:pt modelId="{883DF8E9-826C-478F-BF70-8DFA2AF73C02}" type="pres">
      <dgm:prSet presAssocID="{0CC6EBA7-E3FF-4E33-9B0B-CA3397D46287}" presName="root2" presStyleCnt="0"/>
      <dgm:spPr/>
    </dgm:pt>
    <dgm:pt modelId="{BA4AF0BF-373B-4A9C-B680-4749F29FA810}" type="pres">
      <dgm:prSet presAssocID="{0CC6EBA7-E3FF-4E33-9B0B-CA3397D46287}" presName="LevelTwoTextNod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F2D564F-D045-4FDB-95E6-181361E19AE4}" type="pres">
      <dgm:prSet presAssocID="{0CC6EBA7-E3FF-4E33-9B0B-CA3397D46287}" presName="level3hierChild" presStyleCnt="0"/>
      <dgm:spPr/>
    </dgm:pt>
    <dgm:pt modelId="{E394ED61-DFD4-4C00-B85A-6EB33CF4DA7B}" type="pres">
      <dgm:prSet presAssocID="{9357CF44-3EDF-4DAE-892C-CCDA02570F23}" presName="conn2-1" presStyleLbl="parChTrans1D3" presStyleIdx="3" presStyleCnt="6"/>
      <dgm:spPr/>
      <dgm:t>
        <a:bodyPr/>
        <a:lstStyle/>
        <a:p>
          <a:endParaRPr lang="es-ES"/>
        </a:p>
      </dgm:t>
    </dgm:pt>
    <dgm:pt modelId="{54B4BCEA-F276-425E-90F8-94A1FE020333}" type="pres">
      <dgm:prSet presAssocID="{9357CF44-3EDF-4DAE-892C-CCDA02570F23}" presName="connTx" presStyleLbl="parChTrans1D3" presStyleIdx="3" presStyleCnt="6"/>
      <dgm:spPr/>
      <dgm:t>
        <a:bodyPr/>
        <a:lstStyle/>
        <a:p>
          <a:endParaRPr lang="es-ES"/>
        </a:p>
      </dgm:t>
    </dgm:pt>
    <dgm:pt modelId="{F0ABC145-AD8D-4B12-BF91-9706D12E8A53}" type="pres">
      <dgm:prSet presAssocID="{E1537EAF-B685-4FDD-A124-F9BB2C63C2AF}" presName="root2" presStyleCnt="0"/>
      <dgm:spPr/>
    </dgm:pt>
    <dgm:pt modelId="{078236A2-6A26-4F07-86C6-8A59A147E311}" type="pres">
      <dgm:prSet presAssocID="{E1537EAF-B685-4FDD-A124-F9BB2C63C2AF}" presName="LevelTwoTextNod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B9EFA1B-60AA-4329-A840-2D5A11A9C26A}" type="pres">
      <dgm:prSet presAssocID="{E1537EAF-B685-4FDD-A124-F9BB2C63C2AF}" presName="level3hierChild" presStyleCnt="0"/>
      <dgm:spPr/>
    </dgm:pt>
    <dgm:pt modelId="{E2AABC58-BA62-41BD-BE54-EA20EF1679F9}" type="pres">
      <dgm:prSet presAssocID="{97265519-82C3-4E6A-896B-0FF966BDB9F8}" presName="conn2-1" presStyleLbl="parChTrans1D3" presStyleIdx="4" presStyleCnt="6"/>
      <dgm:spPr/>
      <dgm:t>
        <a:bodyPr/>
        <a:lstStyle/>
        <a:p>
          <a:endParaRPr lang="es-ES"/>
        </a:p>
      </dgm:t>
    </dgm:pt>
    <dgm:pt modelId="{88546127-E73B-4EE7-A82E-BB9896DB1737}" type="pres">
      <dgm:prSet presAssocID="{97265519-82C3-4E6A-896B-0FF966BDB9F8}" presName="connTx" presStyleLbl="parChTrans1D3" presStyleIdx="4" presStyleCnt="6"/>
      <dgm:spPr/>
      <dgm:t>
        <a:bodyPr/>
        <a:lstStyle/>
        <a:p>
          <a:endParaRPr lang="es-ES"/>
        </a:p>
      </dgm:t>
    </dgm:pt>
    <dgm:pt modelId="{47B389C2-507F-44FF-9C54-0EC8C5D70538}" type="pres">
      <dgm:prSet presAssocID="{5A6F2BBD-77CA-4882-8BBE-0A286A076078}" presName="root2" presStyleCnt="0"/>
      <dgm:spPr/>
    </dgm:pt>
    <dgm:pt modelId="{0FB30F1D-4F49-4390-A67D-A3FDD2D987C4}" type="pres">
      <dgm:prSet presAssocID="{5A6F2BBD-77CA-4882-8BBE-0A286A076078}" presName="LevelTwoTextNod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67D4602-6D08-4D0F-9F82-C871F0BD261F}" type="pres">
      <dgm:prSet presAssocID="{5A6F2BBD-77CA-4882-8BBE-0A286A076078}" presName="level3hierChild" presStyleCnt="0"/>
      <dgm:spPr/>
    </dgm:pt>
    <dgm:pt modelId="{ECE7756C-2B43-49B4-A2C4-966434DF3AE7}" type="pres">
      <dgm:prSet presAssocID="{7471F7CC-5FFD-494C-B67B-881D86D85674}" presName="conn2-1" presStyleLbl="parChTrans1D3" presStyleIdx="5" presStyleCnt="6"/>
      <dgm:spPr/>
      <dgm:t>
        <a:bodyPr/>
        <a:lstStyle/>
        <a:p>
          <a:endParaRPr lang="es-ES"/>
        </a:p>
      </dgm:t>
    </dgm:pt>
    <dgm:pt modelId="{56EA4B3F-0826-4120-BD65-1A81C86D5E38}" type="pres">
      <dgm:prSet presAssocID="{7471F7CC-5FFD-494C-B67B-881D86D85674}" presName="connTx" presStyleLbl="parChTrans1D3" presStyleIdx="5" presStyleCnt="6"/>
      <dgm:spPr/>
      <dgm:t>
        <a:bodyPr/>
        <a:lstStyle/>
        <a:p>
          <a:endParaRPr lang="es-ES"/>
        </a:p>
      </dgm:t>
    </dgm:pt>
    <dgm:pt modelId="{49256D60-7812-434D-BF64-EA4296A05118}" type="pres">
      <dgm:prSet presAssocID="{CB29A130-978C-4C86-9E1D-A577712A28C4}" presName="root2" presStyleCnt="0"/>
      <dgm:spPr/>
    </dgm:pt>
    <dgm:pt modelId="{C3AE5680-021A-478D-ADB1-D473A71335A6}" type="pres">
      <dgm:prSet presAssocID="{CB29A130-978C-4C86-9E1D-A577712A28C4}" presName="LevelTwoTextNod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E007F7A-A87F-4768-985A-236F3CA12B62}" type="pres">
      <dgm:prSet presAssocID="{CB29A130-978C-4C86-9E1D-A577712A28C4}" presName="level3hierChild" presStyleCnt="0"/>
      <dgm:spPr/>
    </dgm:pt>
  </dgm:ptLst>
  <dgm:cxnLst>
    <dgm:cxn modelId="{01C1DEE4-85ED-461F-ACFE-FA2937DA8D9F}" srcId="{C26ECE56-C95A-48A3-92AA-DB080C10AF87}" destId="{CB29A130-978C-4C86-9E1D-A577712A28C4}" srcOrd="5" destOrd="0" parTransId="{7471F7CC-5FFD-494C-B67B-881D86D85674}" sibTransId="{C964300D-9F76-4642-AC0B-A9A2083768C3}"/>
    <dgm:cxn modelId="{6CDB82AC-1846-49FE-8402-2F438232F0A7}" type="presOf" srcId="{AE809D6D-1333-4FE7-8F14-6038D6A401FF}" destId="{455BC592-C712-4353-89AC-1F5F77CBC18B}" srcOrd="1" destOrd="0" presId="urn:microsoft.com/office/officeart/2005/8/layout/hierarchy2"/>
    <dgm:cxn modelId="{4D5F555C-DB82-44BE-9D75-CF333ADC0B35}" type="presOf" srcId="{1CD40591-2A80-4CB7-863B-4AB0309F878F}" destId="{5C961DD8-87D9-4614-BC90-B6D2AB4F25E7}" srcOrd="0" destOrd="0" presId="urn:microsoft.com/office/officeart/2005/8/layout/hierarchy2"/>
    <dgm:cxn modelId="{4C0562F9-6971-4BB0-A030-687D45CA61DF}" srcId="{C26ECE56-C95A-48A3-92AA-DB080C10AF87}" destId="{5A6F2BBD-77CA-4882-8BBE-0A286A076078}" srcOrd="4" destOrd="0" parTransId="{97265519-82C3-4E6A-896B-0FF966BDB9F8}" sibTransId="{CBE4A361-70D2-4AC1-BF08-8777061F0EB4}"/>
    <dgm:cxn modelId="{E56FF5CF-80B1-4E0A-9E35-61DED4E997B1}" type="presOf" srcId="{1CD40591-2A80-4CB7-863B-4AB0309F878F}" destId="{2FF0609D-24E7-4EF1-BC78-61DB7A592DBB}" srcOrd="1" destOrd="0" presId="urn:microsoft.com/office/officeart/2005/8/layout/hierarchy2"/>
    <dgm:cxn modelId="{49FB42B5-F04C-4ECA-A792-99DB822FD760}" type="presOf" srcId="{688D533A-D9A6-406E-9038-A806B5945263}" destId="{AE5376BF-B492-48FD-AC6F-5B04E960C7B3}" srcOrd="1" destOrd="0" presId="urn:microsoft.com/office/officeart/2005/8/layout/hierarchy2"/>
    <dgm:cxn modelId="{22629C96-20FA-44E1-B347-D87FE164DBD7}" type="presOf" srcId="{AE809D6D-1333-4FE7-8F14-6038D6A401FF}" destId="{5ED0EBA9-D6C5-42A4-B92B-0BE8483C7B93}" srcOrd="0" destOrd="0" presId="urn:microsoft.com/office/officeart/2005/8/layout/hierarchy2"/>
    <dgm:cxn modelId="{5290587B-9D22-4702-8F89-AAA4FA1BC910}" type="presOf" srcId="{1C25217B-69F2-4F7C-843D-459A4DED1079}" destId="{5EEE6D69-F62E-479D-830E-9D00A8D336C2}" srcOrd="0" destOrd="0" presId="urn:microsoft.com/office/officeart/2005/8/layout/hierarchy2"/>
    <dgm:cxn modelId="{A6D6FD97-085B-42A1-B22B-16252F81C105}" type="presOf" srcId="{EFF6EC85-C49C-4480-A62C-9AD67F0BA030}" destId="{67D35A30-E696-4811-BA7B-F036A7476329}" srcOrd="0" destOrd="0" presId="urn:microsoft.com/office/officeart/2005/8/layout/hierarchy2"/>
    <dgm:cxn modelId="{F893C95B-D344-409E-A290-A1DBA159FD5A}" type="presOf" srcId="{89CB4C0E-9C0E-40FE-830D-AB84891FC6F8}" destId="{1C4C4E59-0FCD-4FF9-AE42-4CB1088B05E7}" srcOrd="0" destOrd="0" presId="urn:microsoft.com/office/officeart/2005/8/layout/hierarchy2"/>
    <dgm:cxn modelId="{DCA45BEC-4DEE-4355-9844-A0561075A7D8}" type="presOf" srcId="{5ED0D93A-C68A-4425-84FA-39DC0C12EAF4}" destId="{180E1EB6-0B1E-433C-AE78-7227068824FA}" srcOrd="0" destOrd="0" presId="urn:microsoft.com/office/officeart/2005/8/layout/hierarchy2"/>
    <dgm:cxn modelId="{7C12EADA-06CD-470A-9F2F-08E6FB0552E7}" type="presOf" srcId="{688D533A-D9A6-406E-9038-A806B5945263}" destId="{49F9BD18-539B-4FD6-9FB5-DB75AA5BE5C7}" srcOrd="0" destOrd="0" presId="urn:microsoft.com/office/officeart/2005/8/layout/hierarchy2"/>
    <dgm:cxn modelId="{BE07AC34-B208-43A1-BFA3-C540A1A75256}" type="presOf" srcId="{9357CF44-3EDF-4DAE-892C-CCDA02570F23}" destId="{E394ED61-DFD4-4C00-B85A-6EB33CF4DA7B}" srcOrd="0" destOrd="0" presId="urn:microsoft.com/office/officeart/2005/8/layout/hierarchy2"/>
    <dgm:cxn modelId="{A0DCA712-6BEA-4342-8390-2A735FAB961B}" srcId="{EFF6EC85-C49C-4480-A62C-9AD67F0BA030}" destId="{C0516C43-182F-4612-8888-64DB770D81D8}" srcOrd="0" destOrd="0" parTransId="{BA2EABA6-7093-4CD2-8482-35096D8FC5E1}" sibTransId="{A334DEB7-D1BC-4082-B30F-97ED4AA6EDD1}"/>
    <dgm:cxn modelId="{C27A43AB-8B5D-485B-82FA-8F0E75D1A4F6}" srcId="{EFF6EC85-C49C-4480-A62C-9AD67F0BA030}" destId="{89CB4C0E-9C0E-40FE-830D-AB84891FC6F8}" srcOrd="1" destOrd="0" parTransId="{C3EBED25-D3AE-482F-9974-4A1FA330EDE3}" sibTransId="{D2B464C2-A3A7-4946-A248-FAD2C4B1F5A6}"/>
    <dgm:cxn modelId="{4841FF3F-868A-4058-9681-7149422E5384}" srcId="{C26ECE56-C95A-48A3-92AA-DB080C10AF87}" destId="{E1537EAF-B685-4FDD-A124-F9BB2C63C2AF}" srcOrd="3" destOrd="0" parTransId="{9357CF44-3EDF-4DAE-892C-CCDA02570F23}" sibTransId="{F5A6D1D9-6C0E-4F93-8E97-D8AFC8749F9B}"/>
    <dgm:cxn modelId="{30110A90-8FEC-4153-8136-7B39C6544C38}" type="presOf" srcId="{C26ECE56-C95A-48A3-92AA-DB080C10AF87}" destId="{FED03F3A-40A6-430D-BAC3-F193D059EDE7}" srcOrd="0" destOrd="0" presId="urn:microsoft.com/office/officeart/2005/8/layout/hierarchy2"/>
    <dgm:cxn modelId="{8C62E82F-9B55-4AD3-931E-196242BD4B9F}" type="presOf" srcId="{7471F7CC-5FFD-494C-B67B-881D86D85674}" destId="{ECE7756C-2B43-49B4-A2C4-966434DF3AE7}" srcOrd="0" destOrd="0" presId="urn:microsoft.com/office/officeart/2005/8/layout/hierarchy2"/>
    <dgm:cxn modelId="{54A42BCD-66C0-4ECB-B7FB-6EDFDD27B975}" srcId="{C26ECE56-C95A-48A3-92AA-DB080C10AF87}" destId="{0CC6EBA7-E3FF-4E33-9B0B-CA3397D46287}" srcOrd="2" destOrd="0" parTransId="{2A2C7CC5-DA37-4557-9335-6F03F4CDFFFC}" sibTransId="{9980CA47-8D4D-43E4-9E2C-0795946ED4FA}"/>
    <dgm:cxn modelId="{BC0D80CD-D98F-41D3-8174-6AD24064BB2E}" type="presOf" srcId="{2A2C7CC5-DA37-4557-9335-6F03F4CDFFFC}" destId="{CD53FED8-B911-4196-ADE3-59CD6944D053}" srcOrd="1" destOrd="0" presId="urn:microsoft.com/office/officeart/2005/8/layout/hierarchy2"/>
    <dgm:cxn modelId="{76E11387-CBAA-4899-909F-B2F62B757FA2}" type="presOf" srcId="{C0516C43-182F-4612-8888-64DB770D81D8}" destId="{AED669DA-C73F-4702-B54C-7B3BF905E9A8}" srcOrd="0" destOrd="0" presId="urn:microsoft.com/office/officeart/2005/8/layout/hierarchy2"/>
    <dgm:cxn modelId="{B244EE58-6230-4B34-8E43-E2153A216963}" type="presOf" srcId="{5A6F2BBD-77CA-4882-8BBE-0A286A076078}" destId="{0FB30F1D-4F49-4390-A67D-A3FDD2D987C4}" srcOrd="0" destOrd="0" presId="urn:microsoft.com/office/officeart/2005/8/layout/hierarchy2"/>
    <dgm:cxn modelId="{68FA7C8A-7319-4E98-8C8D-7394824FD8E6}" type="presOf" srcId="{2A2C7CC5-DA37-4557-9335-6F03F4CDFFFC}" destId="{548E2B08-67D5-4D36-BD18-75FA06D274E8}" srcOrd="0" destOrd="0" presId="urn:microsoft.com/office/officeart/2005/8/layout/hierarchy2"/>
    <dgm:cxn modelId="{759C7519-2AF0-4C01-9E31-D32B6AC36323}" type="presOf" srcId="{B46DED9A-A7CE-49DA-A047-01EDE7E47852}" destId="{D03ED24F-F246-4B0B-BF88-A7DF40A2294F}" srcOrd="0" destOrd="0" presId="urn:microsoft.com/office/officeart/2005/8/layout/hierarchy2"/>
    <dgm:cxn modelId="{850EE558-3CE5-4BFC-AA8D-FD60F234BD7D}" srcId="{89CB4C0E-9C0E-40FE-830D-AB84891FC6F8}" destId="{C26ECE56-C95A-48A3-92AA-DB080C10AF87}" srcOrd="1" destOrd="0" parTransId="{AE809D6D-1333-4FE7-8F14-6038D6A401FF}" sibTransId="{61DB2A0C-108F-473A-9859-371DF2A0B56F}"/>
    <dgm:cxn modelId="{7236B43B-4A17-4A89-9EE7-A5E73D67C570}" type="presOf" srcId="{97265519-82C3-4E6A-896B-0FF966BDB9F8}" destId="{88546127-E73B-4EE7-A82E-BB9896DB1737}" srcOrd="1" destOrd="0" presId="urn:microsoft.com/office/officeart/2005/8/layout/hierarchy2"/>
    <dgm:cxn modelId="{4425DC85-2FC7-467E-ACC9-12AA84C57AF9}" srcId="{89CB4C0E-9C0E-40FE-830D-AB84891FC6F8}" destId="{1C25217B-69F2-4F7C-843D-459A4DED1079}" srcOrd="0" destOrd="0" parTransId="{688D533A-D9A6-406E-9038-A806B5945263}" sibTransId="{B5323B80-D406-4F3D-82CC-3B2E0BA32104}"/>
    <dgm:cxn modelId="{8657464D-09C7-4BA8-AC7A-981919F72BCD}" type="presOf" srcId="{97265519-82C3-4E6A-896B-0FF966BDB9F8}" destId="{E2AABC58-BA62-41BD-BE54-EA20EF1679F9}" srcOrd="0" destOrd="0" presId="urn:microsoft.com/office/officeart/2005/8/layout/hierarchy2"/>
    <dgm:cxn modelId="{E3CB0D62-BD2F-40D0-A347-DD9EF9E760D4}" type="presOf" srcId="{7471F7CC-5FFD-494C-B67B-881D86D85674}" destId="{56EA4B3F-0826-4120-BD65-1A81C86D5E38}" srcOrd="1" destOrd="0" presId="urn:microsoft.com/office/officeart/2005/8/layout/hierarchy2"/>
    <dgm:cxn modelId="{0481E5EA-2273-485C-8E69-1F82A2422E3A}" type="presOf" srcId="{5ED0D93A-C68A-4425-84FA-39DC0C12EAF4}" destId="{733CC62D-848E-4E54-A999-801C25B52AAD}" srcOrd="1" destOrd="0" presId="urn:microsoft.com/office/officeart/2005/8/layout/hierarchy2"/>
    <dgm:cxn modelId="{486A26A3-9A2C-49FB-A5C6-A4D33A2ABC1D}" type="presOf" srcId="{9357CF44-3EDF-4DAE-892C-CCDA02570F23}" destId="{54B4BCEA-F276-425E-90F8-94A1FE020333}" srcOrd="1" destOrd="0" presId="urn:microsoft.com/office/officeart/2005/8/layout/hierarchy2"/>
    <dgm:cxn modelId="{AB8D381D-44E5-4FBA-81E3-594B7CD7D6D3}" type="presOf" srcId="{CB29A130-978C-4C86-9E1D-A577712A28C4}" destId="{C3AE5680-021A-478D-ADB1-D473A71335A6}" srcOrd="0" destOrd="0" presId="urn:microsoft.com/office/officeart/2005/8/layout/hierarchy2"/>
    <dgm:cxn modelId="{F010A66B-3C3C-4467-A31B-C32DFFF991EA}" type="presOf" srcId="{78768EA8-889A-49E6-A005-69ADA3107B0C}" destId="{76D88D7C-276F-4EA0-B19C-796E90E53829}" srcOrd="0" destOrd="0" presId="urn:microsoft.com/office/officeart/2005/8/layout/hierarchy2"/>
    <dgm:cxn modelId="{872025D4-6673-42C9-99DE-29DEEA80A00D}" type="presOf" srcId="{E1537EAF-B685-4FDD-A124-F9BB2C63C2AF}" destId="{078236A2-6A26-4F07-86C6-8A59A147E311}" srcOrd="0" destOrd="0" presId="urn:microsoft.com/office/officeart/2005/8/layout/hierarchy2"/>
    <dgm:cxn modelId="{0A8D7475-7AE6-4050-AA12-1E1207D25D2D}" type="presOf" srcId="{0CC6EBA7-E3FF-4E33-9B0B-CA3397D46287}" destId="{BA4AF0BF-373B-4A9C-B680-4749F29FA810}" srcOrd="0" destOrd="0" presId="urn:microsoft.com/office/officeart/2005/8/layout/hierarchy2"/>
    <dgm:cxn modelId="{AB180DC0-E2F0-42C7-B72B-A559DD8855F7}" srcId="{C26ECE56-C95A-48A3-92AA-DB080C10AF87}" destId="{B46DED9A-A7CE-49DA-A047-01EDE7E47852}" srcOrd="1" destOrd="0" parTransId="{5ED0D93A-C68A-4425-84FA-39DC0C12EAF4}" sibTransId="{C4A53BC0-55B5-44DA-9654-1A00B944B625}"/>
    <dgm:cxn modelId="{9A8EE87E-317E-4C14-981C-8A30F56BC28B}" srcId="{C26ECE56-C95A-48A3-92AA-DB080C10AF87}" destId="{78768EA8-889A-49E6-A005-69ADA3107B0C}" srcOrd="0" destOrd="0" parTransId="{1CD40591-2A80-4CB7-863B-4AB0309F878F}" sibTransId="{AD322128-A257-4540-94B2-8A0915B4E5B9}"/>
    <dgm:cxn modelId="{4780573A-7BBC-4613-8B5A-6CBDC91C5FDA}" type="presParOf" srcId="{67D35A30-E696-4811-BA7B-F036A7476329}" destId="{0175BE37-7198-4BC3-88D3-3F85C644FD19}" srcOrd="0" destOrd="0" presId="urn:microsoft.com/office/officeart/2005/8/layout/hierarchy2"/>
    <dgm:cxn modelId="{8D04DB1F-9093-47D3-A260-A4E7FA156BC8}" type="presParOf" srcId="{0175BE37-7198-4BC3-88D3-3F85C644FD19}" destId="{AED669DA-C73F-4702-B54C-7B3BF905E9A8}" srcOrd="0" destOrd="0" presId="urn:microsoft.com/office/officeart/2005/8/layout/hierarchy2"/>
    <dgm:cxn modelId="{33EBAAFE-7C5C-48F6-8E34-1A8397539A93}" type="presParOf" srcId="{0175BE37-7198-4BC3-88D3-3F85C644FD19}" destId="{99A75AFF-506D-45B1-A341-E329CEA0D2AD}" srcOrd="1" destOrd="0" presId="urn:microsoft.com/office/officeart/2005/8/layout/hierarchy2"/>
    <dgm:cxn modelId="{77B8F056-C88A-4E83-A9E6-937C8E5EA5DE}" type="presParOf" srcId="{67D35A30-E696-4811-BA7B-F036A7476329}" destId="{CCE0B9F5-A97A-438A-89D9-59C37EACDCC6}" srcOrd="1" destOrd="0" presId="urn:microsoft.com/office/officeart/2005/8/layout/hierarchy2"/>
    <dgm:cxn modelId="{998B31E0-0A67-4198-B3D2-498EF49729DD}" type="presParOf" srcId="{CCE0B9F5-A97A-438A-89D9-59C37EACDCC6}" destId="{1C4C4E59-0FCD-4FF9-AE42-4CB1088B05E7}" srcOrd="0" destOrd="0" presId="urn:microsoft.com/office/officeart/2005/8/layout/hierarchy2"/>
    <dgm:cxn modelId="{27680EA0-8055-4F8F-9210-290A8E84DC10}" type="presParOf" srcId="{CCE0B9F5-A97A-438A-89D9-59C37EACDCC6}" destId="{AD0568A5-550C-4C8A-A4D3-69607A7E89C8}" srcOrd="1" destOrd="0" presId="urn:microsoft.com/office/officeart/2005/8/layout/hierarchy2"/>
    <dgm:cxn modelId="{ECFBEB57-F5B4-495B-BC8A-54EB811318C8}" type="presParOf" srcId="{AD0568A5-550C-4C8A-A4D3-69607A7E89C8}" destId="{49F9BD18-539B-4FD6-9FB5-DB75AA5BE5C7}" srcOrd="0" destOrd="0" presId="urn:microsoft.com/office/officeart/2005/8/layout/hierarchy2"/>
    <dgm:cxn modelId="{0E90B9A7-C830-4236-8DBC-EE2969A354E0}" type="presParOf" srcId="{49F9BD18-539B-4FD6-9FB5-DB75AA5BE5C7}" destId="{AE5376BF-B492-48FD-AC6F-5B04E960C7B3}" srcOrd="0" destOrd="0" presId="urn:microsoft.com/office/officeart/2005/8/layout/hierarchy2"/>
    <dgm:cxn modelId="{4E36477F-0592-4F76-BD53-1710681C0270}" type="presParOf" srcId="{AD0568A5-550C-4C8A-A4D3-69607A7E89C8}" destId="{A7D21370-B0DF-44B2-B4F2-EFD946DAE9F1}" srcOrd="1" destOrd="0" presId="urn:microsoft.com/office/officeart/2005/8/layout/hierarchy2"/>
    <dgm:cxn modelId="{EB169ADA-4682-44EF-9823-206C970736A1}" type="presParOf" srcId="{A7D21370-B0DF-44B2-B4F2-EFD946DAE9F1}" destId="{5EEE6D69-F62E-479D-830E-9D00A8D336C2}" srcOrd="0" destOrd="0" presId="urn:microsoft.com/office/officeart/2005/8/layout/hierarchy2"/>
    <dgm:cxn modelId="{3A755952-C09B-4822-BC5B-4BB041C95304}" type="presParOf" srcId="{A7D21370-B0DF-44B2-B4F2-EFD946DAE9F1}" destId="{9EFCFA24-09F3-4F98-8527-E26AAA4CA50C}" srcOrd="1" destOrd="0" presId="urn:microsoft.com/office/officeart/2005/8/layout/hierarchy2"/>
    <dgm:cxn modelId="{52986EB1-03A5-4915-A522-8AEA624354EE}" type="presParOf" srcId="{AD0568A5-550C-4C8A-A4D3-69607A7E89C8}" destId="{5ED0EBA9-D6C5-42A4-B92B-0BE8483C7B93}" srcOrd="2" destOrd="0" presId="urn:microsoft.com/office/officeart/2005/8/layout/hierarchy2"/>
    <dgm:cxn modelId="{5F298EAA-C6BC-4B30-B4CE-69EA197C6DC7}" type="presParOf" srcId="{5ED0EBA9-D6C5-42A4-B92B-0BE8483C7B93}" destId="{455BC592-C712-4353-89AC-1F5F77CBC18B}" srcOrd="0" destOrd="0" presId="urn:microsoft.com/office/officeart/2005/8/layout/hierarchy2"/>
    <dgm:cxn modelId="{869076AE-2CFA-4E6D-87C1-C455F496AFC7}" type="presParOf" srcId="{AD0568A5-550C-4C8A-A4D3-69607A7E89C8}" destId="{CC6ED4B0-3635-4815-9B8F-A825D71F90C3}" srcOrd="3" destOrd="0" presId="urn:microsoft.com/office/officeart/2005/8/layout/hierarchy2"/>
    <dgm:cxn modelId="{40B80CEE-9706-4CCA-B8C3-94B67211136B}" type="presParOf" srcId="{CC6ED4B0-3635-4815-9B8F-A825D71F90C3}" destId="{FED03F3A-40A6-430D-BAC3-F193D059EDE7}" srcOrd="0" destOrd="0" presId="urn:microsoft.com/office/officeart/2005/8/layout/hierarchy2"/>
    <dgm:cxn modelId="{F1422297-C934-4464-BA1B-93EEA2688943}" type="presParOf" srcId="{CC6ED4B0-3635-4815-9B8F-A825D71F90C3}" destId="{B9460470-F633-40D5-B20E-AB2B03AC2222}" srcOrd="1" destOrd="0" presId="urn:microsoft.com/office/officeart/2005/8/layout/hierarchy2"/>
    <dgm:cxn modelId="{DB8D0FC8-7E33-455F-8E09-E11C34767E68}" type="presParOf" srcId="{B9460470-F633-40D5-B20E-AB2B03AC2222}" destId="{5C961DD8-87D9-4614-BC90-B6D2AB4F25E7}" srcOrd="0" destOrd="0" presId="urn:microsoft.com/office/officeart/2005/8/layout/hierarchy2"/>
    <dgm:cxn modelId="{E5FB4F06-E504-4AFE-8330-2C2A1F6F080A}" type="presParOf" srcId="{5C961DD8-87D9-4614-BC90-B6D2AB4F25E7}" destId="{2FF0609D-24E7-4EF1-BC78-61DB7A592DBB}" srcOrd="0" destOrd="0" presId="urn:microsoft.com/office/officeart/2005/8/layout/hierarchy2"/>
    <dgm:cxn modelId="{51962F6E-5139-4C01-A8E0-094A13A4C228}" type="presParOf" srcId="{B9460470-F633-40D5-B20E-AB2B03AC2222}" destId="{63777AC1-3C0E-4AA8-819C-50D2FDFEA00F}" srcOrd="1" destOrd="0" presId="urn:microsoft.com/office/officeart/2005/8/layout/hierarchy2"/>
    <dgm:cxn modelId="{D030BC2C-ECA3-4BA3-B0F1-E17B989FEE18}" type="presParOf" srcId="{63777AC1-3C0E-4AA8-819C-50D2FDFEA00F}" destId="{76D88D7C-276F-4EA0-B19C-796E90E53829}" srcOrd="0" destOrd="0" presId="urn:microsoft.com/office/officeart/2005/8/layout/hierarchy2"/>
    <dgm:cxn modelId="{C905BA40-7EC9-42F2-92CA-9131724D5378}" type="presParOf" srcId="{63777AC1-3C0E-4AA8-819C-50D2FDFEA00F}" destId="{20D2E1FC-BCDE-4DFA-AC52-32897D4DD08B}" srcOrd="1" destOrd="0" presId="urn:microsoft.com/office/officeart/2005/8/layout/hierarchy2"/>
    <dgm:cxn modelId="{3DBB24B0-D7CE-41B4-B554-B4BE874ABD21}" type="presParOf" srcId="{B9460470-F633-40D5-B20E-AB2B03AC2222}" destId="{180E1EB6-0B1E-433C-AE78-7227068824FA}" srcOrd="2" destOrd="0" presId="urn:microsoft.com/office/officeart/2005/8/layout/hierarchy2"/>
    <dgm:cxn modelId="{88364913-739D-4A1F-A344-0607F6DB1305}" type="presParOf" srcId="{180E1EB6-0B1E-433C-AE78-7227068824FA}" destId="{733CC62D-848E-4E54-A999-801C25B52AAD}" srcOrd="0" destOrd="0" presId="urn:microsoft.com/office/officeart/2005/8/layout/hierarchy2"/>
    <dgm:cxn modelId="{72E77E8C-C1A5-4362-934A-E44ECAA72553}" type="presParOf" srcId="{B9460470-F633-40D5-B20E-AB2B03AC2222}" destId="{39E3C209-C952-41BB-A3EA-A6FFE8487B82}" srcOrd="3" destOrd="0" presId="urn:microsoft.com/office/officeart/2005/8/layout/hierarchy2"/>
    <dgm:cxn modelId="{7F4F687D-C527-4F3E-8312-3FF569899268}" type="presParOf" srcId="{39E3C209-C952-41BB-A3EA-A6FFE8487B82}" destId="{D03ED24F-F246-4B0B-BF88-A7DF40A2294F}" srcOrd="0" destOrd="0" presId="urn:microsoft.com/office/officeart/2005/8/layout/hierarchy2"/>
    <dgm:cxn modelId="{7A4AF6A1-421D-4F0C-A97C-03B367EEE3BA}" type="presParOf" srcId="{39E3C209-C952-41BB-A3EA-A6FFE8487B82}" destId="{4F2014A7-AD47-45EC-B4FD-EEC08CCEE4CE}" srcOrd="1" destOrd="0" presId="urn:microsoft.com/office/officeart/2005/8/layout/hierarchy2"/>
    <dgm:cxn modelId="{D48871B6-24EB-404E-A97D-9D1F617C5AE2}" type="presParOf" srcId="{B9460470-F633-40D5-B20E-AB2B03AC2222}" destId="{548E2B08-67D5-4D36-BD18-75FA06D274E8}" srcOrd="4" destOrd="0" presId="urn:microsoft.com/office/officeart/2005/8/layout/hierarchy2"/>
    <dgm:cxn modelId="{AD733E0B-3848-4F8B-B998-AB1E98C62C76}" type="presParOf" srcId="{548E2B08-67D5-4D36-BD18-75FA06D274E8}" destId="{CD53FED8-B911-4196-ADE3-59CD6944D053}" srcOrd="0" destOrd="0" presId="urn:microsoft.com/office/officeart/2005/8/layout/hierarchy2"/>
    <dgm:cxn modelId="{0377ED8D-5498-4B27-8855-7F0C15DF9C5B}" type="presParOf" srcId="{B9460470-F633-40D5-B20E-AB2B03AC2222}" destId="{883DF8E9-826C-478F-BF70-8DFA2AF73C02}" srcOrd="5" destOrd="0" presId="urn:microsoft.com/office/officeart/2005/8/layout/hierarchy2"/>
    <dgm:cxn modelId="{10AF9253-C64F-4F40-88FF-E6F5766DA590}" type="presParOf" srcId="{883DF8E9-826C-478F-BF70-8DFA2AF73C02}" destId="{BA4AF0BF-373B-4A9C-B680-4749F29FA810}" srcOrd="0" destOrd="0" presId="urn:microsoft.com/office/officeart/2005/8/layout/hierarchy2"/>
    <dgm:cxn modelId="{06B3A498-D3BB-48A0-8003-7838BE103606}" type="presParOf" srcId="{883DF8E9-826C-478F-BF70-8DFA2AF73C02}" destId="{1F2D564F-D045-4FDB-95E6-181361E19AE4}" srcOrd="1" destOrd="0" presId="urn:microsoft.com/office/officeart/2005/8/layout/hierarchy2"/>
    <dgm:cxn modelId="{852A4320-851E-4620-A3C1-CDD9C2E26CDE}" type="presParOf" srcId="{B9460470-F633-40D5-B20E-AB2B03AC2222}" destId="{E394ED61-DFD4-4C00-B85A-6EB33CF4DA7B}" srcOrd="6" destOrd="0" presId="urn:microsoft.com/office/officeart/2005/8/layout/hierarchy2"/>
    <dgm:cxn modelId="{AAA95C93-CEA0-45CD-A332-FE98A468DB10}" type="presParOf" srcId="{E394ED61-DFD4-4C00-B85A-6EB33CF4DA7B}" destId="{54B4BCEA-F276-425E-90F8-94A1FE020333}" srcOrd="0" destOrd="0" presId="urn:microsoft.com/office/officeart/2005/8/layout/hierarchy2"/>
    <dgm:cxn modelId="{76DE8540-8322-4098-8791-1EC99474931E}" type="presParOf" srcId="{B9460470-F633-40D5-B20E-AB2B03AC2222}" destId="{F0ABC145-AD8D-4B12-BF91-9706D12E8A53}" srcOrd="7" destOrd="0" presId="urn:microsoft.com/office/officeart/2005/8/layout/hierarchy2"/>
    <dgm:cxn modelId="{AD6ACA4A-9F5F-4856-8A70-C9B6B78D793C}" type="presParOf" srcId="{F0ABC145-AD8D-4B12-BF91-9706D12E8A53}" destId="{078236A2-6A26-4F07-86C6-8A59A147E311}" srcOrd="0" destOrd="0" presId="urn:microsoft.com/office/officeart/2005/8/layout/hierarchy2"/>
    <dgm:cxn modelId="{F9020291-9948-42D5-BC90-F4CABAF1BEE3}" type="presParOf" srcId="{F0ABC145-AD8D-4B12-BF91-9706D12E8A53}" destId="{2B9EFA1B-60AA-4329-A840-2D5A11A9C26A}" srcOrd="1" destOrd="0" presId="urn:microsoft.com/office/officeart/2005/8/layout/hierarchy2"/>
    <dgm:cxn modelId="{F6DF59BD-119A-48C7-B5C3-BEA3C32BC3B8}" type="presParOf" srcId="{B9460470-F633-40D5-B20E-AB2B03AC2222}" destId="{E2AABC58-BA62-41BD-BE54-EA20EF1679F9}" srcOrd="8" destOrd="0" presId="urn:microsoft.com/office/officeart/2005/8/layout/hierarchy2"/>
    <dgm:cxn modelId="{23576E0C-1541-4F58-9B01-69C90E3895BE}" type="presParOf" srcId="{E2AABC58-BA62-41BD-BE54-EA20EF1679F9}" destId="{88546127-E73B-4EE7-A82E-BB9896DB1737}" srcOrd="0" destOrd="0" presId="urn:microsoft.com/office/officeart/2005/8/layout/hierarchy2"/>
    <dgm:cxn modelId="{3DFA6FEA-842D-44AB-B17E-3A87FD57D37C}" type="presParOf" srcId="{B9460470-F633-40D5-B20E-AB2B03AC2222}" destId="{47B389C2-507F-44FF-9C54-0EC8C5D70538}" srcOrd="9" destOrd="0" presId="urn:microsoft.com/office/officeart/2005/8/layout/hierarchy2"/>
    <dgm:cxn modelId="{BF9C230A-80B1-4701-A71A-41BE750596F9}" type="presParOf" srcId="{47B389C2-507F-44FF-9C54-0EC8C5D70538}" destId="{0FB30F1D-4F49-4390-A67D-A3FDD2D987C4}" srcOrd="0" destOrd="0" presId="urn:microsoft.com/office/officeart/2005/8/layout/hierarchy2"/>
    <dgm:cxn modelId="{C4E549F6-E717-424F-8305-040650045054}" type="presParOf" srcId="{47B389C2-507F-44FF-9C54-0EC8C5D70538}" destId="{667D4602-6D08-4D0F-9F82-C871F0BD261F}" srcOrd="1" destOrd="0" presId="urn:microsoft.com/office/officeart/2005/8/layout/hierarchy2"/>
    <dgm:cxn modelId="{2D3F885E-939B-40E0-B9D9-C26EED86E2E1}" type="presParOf" srcId="{B9460470-F633-40D5-B20E-AB2B03AC2222}" destId="{ECE7756C-2B43-49B4-A2C4-966434DF3AE7}" srcOrd="10" destOrd="0" presId="urn:microsoft.com/office/officeart/2005/8/layout/hierarchy2"/>
    <dgm:cxn modelId="{F8B110E7-61B1-4BCB-BE99-842DAF6B8E29}" type="presParOf" srcId="{ECE7756C-2B43-49B4-A2C4-966434DF3AE7}" destId="{56EA4B3F-0826-4120-BD65-1A81C86D5E38}" srcOrd="0" destOrd="0" presId="urn:microsoft.com/office/officeart/2005/8/layout/hierarchy2"/>
    <dgm:cxn modelId="{92DACB01-F236-40FF-873A-FA68A47D4592}" type="presParOf" srcId="{B9460470-F633-40D5-B20E-AB2B03AC2222}" destId="{49256D60-7812-434D-BF64-EA4296A05118}" srcOrd="11" destOrd="0" presId="urn:microsoft.com/office/officeart/2005/8/layout/hierarchy2"/>
    <dgm:cxn modelId="{C5E12088-1E28-4702-A136-0F3C292A9344}" type="presParOf" srcId="{49256D60-7812-434D-BF64-EA4296A05118}" destId="{C3AE5680-021A-478D-ADB1-D473A71335A6}" srcOrd="0" destOrd="0" presId="urn:microsoft.com/office/officeart/2005/8/layout/hierarchy2"/>
    <dgm:cxn modelId="{305AAAEB-7AC6-470A-8C80-D0945E27B43E}" type="presParOf" srcId="{49256D60-7812-434D-BF64-EA4296A05118}" destId="{BE007F7A-A87F-4768-985A-236F3CA12B6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F6EC85-C49C-4480-A62C-9AD67F0BA03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B29A130-978C-4C86-9E1D-A577712A28C4}">
      <dgm:prSet phldrT="[Texto]" custT="1"/>
      <dgm:spPr/>
      <dgm:t>
        <a:bodyPr/>
        <a:lstStyle/>
        <a:p>
          <a:r>
            <a:rPr lang="es-ES" sz="800" dirty="0" smtClean="0"/>
            <a:t>Sección C</a:t>
          </a:r>
          <a:endParaRPr lang="es-ES" sz="800" dirty="0"/>
        </a:p>
      </dgm:t>
    </dgm:pt>
    <dgm:pt modelId="{7471F7CC-5FFD-494C-B67B-881D86D85674}" type="parTrans" cxnId="{01C1DEE4-85ED-461F-ACFE-FA2937DA8D9F}">
      <dgm:prSet/>
      <dgm:spPr/>
      <dgm:t>
        <a:bodyPr/>
        <a:lstStyle/>
        <a:p>
          <a:endParaRPr lang="es-ES"/>
        </a:p>
      </dgm:t>
    </dgm:pt>
    <dgm:pt modelId="{C964300D-9F76-4642-AC0B-A9A2083768C3}" type="sibTrans" cxnId="{01C1DEE4-85ED-461F-ACFE-FA2937DA8D9F}">
      <dgm:prSet/>
      <dgm:spPr/>
      <dgm:t>
        <a:bodyPr/>
        <a:lstStyle/>
        <a:p>
          <a:endParaRPr lang="es-ES"/>
        </a:p>
      </dgm:t>
    </dgm:pt>
    <dgm:pt modelId="{603A874E-0582-4EF4-8019-160539D61F51}">
      <dgm:prSet phldrT="[Texto]" custT="1"/>
      <dgm:spPr/>
      <dgm:t>
        <a:bodyPr/>
        <a:lstStyle/>
        <a:p>
          <a:r>
            <a:rPr lang="es-ES" sz="800" dirty="0" smtClean="0"/>
            <a:t>Centro de destino Servicio Común General</a:t>
          </a:r>
          <a:endParaRPr lang="es-ES" sz="800" dirty="0"/>
        </a:p>
      </dgm:t>
    </dgm:pt>
    <dgm:pt modelId="{9701D6D1-4CE5-40D1-A616-58A61150644C}" type="parTrans" cxnId="{87F2DC9F-D34A-442D-AF24-C489DE1A1CEA}">
      <dgm:prSet/>
      <dgm:spPr/>
      <dgm:t>
        <a:bodyPr/>
        <a:lstStyle/>
        <a:p>
          <a:endParaRPr lang="es-ES"/>
        </a:p>
      </dgm:t>
    </dgm:pt>
    <dgm:pt modelId="{DEDCD0DD-CC64-4770-AADA-C0AF1FBFF3CA}" type="sibTrans" cxnId="{87F2DC9F-D34A-442D-AF24-C489DE1A1CEA}">
      <dgm:prSet/>
      <dgm:spPr/>
      <dgm:t>
        <a:bodyPr/>
        <a:lstStyle/>
        <a:p>
          <a:endParaRPr lang="es-ES"/>
        </a:p>
      </dgm:t>
    </dgm:pt>
    <dgm:pt modelId="{95826383-34D8-46DA-8E8D-643A2C15E202}">
      <dgm:prSet phldrT="[Texto]" custT="1"/>
      <dgm:spPr/>
      <dgm:t>
        <a:bodyPr/>
        <a:lstStyle/>
        <a:p>
          <a:r>
            <a:rPr lang="es-ES" sz="800" dirty="0" smtClean="0"/>
            <a:t>Centro de destino Servicio Común de Ordenación del Procedimiento</a:t>
          </a:r>
          <a:endParaRPr lang="es-ES" sz="800" dirty="0"/>
        </a:p>
      </dgm:t>
    </dgm:pt>
    <dgm:pt modelId="{8CFDC8EA-A5E6-4AF4-A7F5-95F6D99BD8C0}" type="parTrans" cxnId="{3BEF9F91-D053-4ED4-8163-7FFF8DF181F6}">
      <dgm:prSet/>
      <dgm:spPr/>
      <dgm:t>
        <a:bodyPr/>
        <a:lstStyle/>
        <a:p>
          <a:endParaRPr lang="es-ES"/>
        </a:p>
      </dgm:t>
    </dgm:pt>
    <dgm:pt modelId="{860C967B-CACB-4DC4-A0AA-9B5248F898CC}" type="sibTrans" cxnId="{3BEF9F91-D053-4ED4-8163-7FFF8DF181F6}">
      <dgm:prSet/>
      <dgm:spPr/>
      <dgm:t>
        <a:bodyPr/>
        <a:lstStyle/>
        <a:p>
          <a:endParaRPr lang="es-ES"/>
        </a:p>
      </dgm:t>
    </dgm:pt>
    <dgm:pt modelId="{095EA094-3524-4BF4-8E3B-39A3C87FDC7B}">
      <dgm:prSet phldrT="[Texto]" custT="1"/>
      <dgm:spPr/>
      <dgm:t>
        <a:bodyPr/>
        <a:lstStyle/>
        <a:p>
          <a:r>
            <a:rPr lang="es-ES" sz="800" dirty="0" smtClean="0"/>
            <a:t>Sección A</a:t>
          </a:r>
          <a:endParaRPr lang="es-ES" sz="800" dirty="0"/>
        </a:p>
      </dgm:t>
    </dgm:pt>
    <dgm:pt modelId="{17F83FE6-50BE-42EE-9E9F-C0D516F8F8C6}" type="parTrans" cxnId="{E4C1D42B-125D-4217-B640-C617EC2E022C}">
      <dgm:prSet/>
      <dgm:spPr/>
      <dgm:t>
        <a:bodyPr/>
        <a:lstStyle/>
        <a:p>
          <a:endParaRPr lang="es-ES"/>
        </a:p>
      </dgm:t>
    </dgm:pt>
    <dgm:pt modelId="{D0FD449B-8976-42D2-863E-217C998C1798}" type="sibTrans" cxnId="{E4C1D42B-125D-4217-B640-C617EC2E022C}">
      <dgm:prSet/>
      <dgm:spPr/>
      <dgm:t>
        <a:bodyPr/>
        <a:lstStyle/>
        <a:p>
          <a:endParaRPr lang="es-ES"/>
        </a:p>
      </dgm:t>
    </dgm:pt>
    <dgm:pt modelId="{09788055-1D60-4D9A-AB90-D302509C9B26}">
      <dgm:prSet phldrT="[Texto]" custT="1"/>
      <dgm:spPr/>
      <dgm:t>
        <a:bodyPr/>
        <a:lstStyle/>
        <a:p>
          <a:r>
            <a:rPr lang="es-ES" sz="800" dirty="0" smtClean="0"/>
            <a:t>Sección B</a:t>
          </a:r>
          <a:endParaRPr lang="es-ES" sz="800" dirty="0"/>
        </a:p>
      </dgm:t>
    </dgm:pt>
    <dgm:pt modelId="{51EDE077-B346-4A63-BFAD-E155B256F8B1}" type="parTrans" cxnId="{BBE4D2EE-AA4F-46D0-AA19-293584A262FD}">
      <dgm:prSet/>
      <dgm:spPr/>
      <dgm:t>
        <a:bodyPr/>
        <a:lstStyle/>
        <a:p>
          <a:endParaRPr lang="es-ES"/>
        </a:p>
      </dgm:t>
    </dgm:pt>
    <dgm:pt modelId="{F2405BDC-13C9-4DE2-81AD-4CF4BFBFB478}" type="sibTrans" cxnId="{BBE4D2EE-AA4F-46D0-AA19-293584A262FD}">
      <dgm:prSet/>
      <dgm:spPr/>
      <dgm:t>
        <a:bodyPr/>
        <a:lstStyle/>
        <a:p>
          <a:endParaRPr lang="es-ES"/>
        </a:p>
      </dgm:t>
    </dgm:pt>
    <dgm:pt modelId="{3437543F-B69E-44C4-B104-3AE9A1B6FE6D}">
      <dgm:prSet phldrT="[Texto]" custT="1"/>
      <dgm:spPr/>
      <dgm:t>
        <a:bodyPr/>
        <a:lstStyle/>
        <a:p>
          <a:r>
            <a:rPr lang="es-ES" sz="800" dirty="0" smtClean="0"/>
            <a:t>Centro de Destino Servicio Común de Ejecución</a:t>
          </a:r>
          <a:endParaRPr lang="es-ES" sz="800" dirty="0"/>
        </a:p>
      </dgm:t>
    </dgm:pt>
    <dgm:pt modelId="{B7A69EB4-2FD5-4243-BD36-C93A2DA1EA76}" type="parTrans" cxnId="{EC98E083-D08D-45DD-9478-3507C8182711}">
      <dgm:prSet/>
      <dgm:spPr/>
      <dgm:t>
        <a:bodyPr/>
        <a:lstStyle/>
        <a:p>
          <a:endParaRPr lang="es-ES"/>
        </a:p>
      </dgm:t>
    </dgm:pt>
    <dgm:pt modelId="{FE69BEAD-DE93-495A-888A-3BFBCCDBC881}" type="sibTrans" cxnId="{EC98E083-D08D-45DD-9478-3507C8182711}">
      <dgm:prSet/>
      <dgm:spPr/>
      <dgm:t>
        <a:bodyPr/>
        <a:lstStyle/>
        <a:p>
          <a:endParaRPr lang="es-ES"/>
        </a:p>
      </dgm:t>
    </dgm:pt>
    <dgm:pt modelId="{200C5D21-9D5E-43A9-972F-53EF57D425F2}">
      <dgm:prSet phldrT="[Texto]" custT="1"/>
      <dgm:spPr/>
      <dgm:t>
        <a:bodyPr/>
        <a:lstStyle/>
        <a:p>
          <a:r>
            <a:rPr lang="es-ES" sz="800" dirty="0" smtClean="0"/>
            <a:t>Sección A</a:t>
          </a:r>
          <a:endParaRPr lang="es-ES" sz="800" dirty="0"/>
        </a:p>
      </dgm:t>
    </dgm:pt>
    <dgm:pt modelId="{A45E786E-C7F6-4869-B80C-AD9FE7482827}" type="parTrans" cxnId="{FC18B3EC-E72A-417E-B12C-A14FA0AEA430}">
      <dgm:prSet/>
      <dgm:spPr/>
      <dgm:t>
        <a:bodyPr/>
        <a:lstStyle/>
        <a:p>
          <a:endParaRPr lang="es-ES"/>
        </a:p>
      </dgm:t>
    </dgm:pt>
    <dgm:pt modelId="{AD003BCA-4EA1-4464-A0F9-4E1FEC35AFFC}" type="sibTrans" cxnId="{FC18B3EC-E72A-417E-B12C-A14FA0AEA430}">
      <dgm:prSet/>
      <dgm:spPr/>
      <dgm:t>
        <a:bodyPr/>
        <a:lstStyle/>
        <a:p>
          <a:endParaRPr lang="es-ES"/>
        </a:p>
      </dgm:t>
    </dgm:pt>
    <dgm:pt modelId="{6791E494-8212-4BF2-9D7E-21B744617DED}">
      <dgm:prSet phldrT="[Texto]" custT="1"/>
      <dgm:spPr/>
      <dgm:t>
        <a:bodyPr/>
        <a:lstStyle/>
        <a:p>
          <a:r>
            <a:rPr lang="es-ES" sz="800" dirty="0" smtClean="0"/>
            <a:t>Sección B</a:t>
          </a:r>
          <a:endParaRPr lang="es-ES" sz="800" dirty="0"/>
        </a:p>
      </dgm:t>
    </dgm:pt>
    <dgm:pt modelId="{E8D4A9B6-A142-420D-8D04-6BADDC0456B9}" type="parTrans" cxnId="{0E4E9EF7-402E-49A6-AD13-7B7028AF3CA6}">
      <dgm:prSet/>
      <dgm:spPr/>
      <dgm:t>
        <a:bodyPr/>
        <a:lstStyle/>
        <a:p>
          <a:endParaRPr lang="es-ES"/>
        </a:p>
      </dgm:t>
    </dgm:pt>
    <dgm:pt modelId="{9C2F330A-11C8-4472-B2C7-B5ED19A7837B}" type="sibTrans" cxnId="{0E4E9EF7-402E-49A6-AD13-7B7028AF3CA6}">
      <dgm:prSet/>
      <dgm:spPr/>
      <dgm:t>
        <a:bodyPr/>
        <a:lstStyle/>
        <a:p>
          <a:endParaRPr lang="es-ES"/>
        </a:p>
      </dgm:t>
    </dgm:pt>
    <dgm:pt modelId="{15696E72-5FCD-4AAA-AEFA-D0FCAFFEC3B8}">
      <dgm:prSet phldrT="[Texto]" custT="1"/>
      <dgm:spPr/>
      <dgm:t>
        <a:bodyPr/>
        <a:lstStyle/>
        <a:p>
          <a:r>
            <a:rPr lang="es-ES" sz="800" dirty="0" smtClean="0"/>
            <a:t>Sección C</a:t>
          </a:r>
          <a:endParaRPr lang="es-ES" sz="800" dirty="0"/>
        </a:p>
      </dgm:t>
    </dgm:pt>
    <dgm:pt modelId="{8289EB48-4E0A-40B8-BB11-CF2F6522A415}" type="parTrans" cxnId="{BA464487-D8F9-4427-B95D-8224B28CFB40}">
      <dgm:prSet/>
      <dgm:spPr/>
      <dgm:t>
        <a:bodyPr/>
        <a:lstStyle/>
        <a:p>
          <a:endParaRPr lang="es-ES"/>
        </a:p>
      </dgm:t>
    </dgm:pt>
    <dgm:pt modelId="{2F7AD625-D0AF-400A-9434-BA9A88912E64}" type="sibTrans" cxnId="{BA464487-D8F9-4427-B95D-8224B28CFB40}">
      <dgm:prSet/>
      <dgm:spPr/>
      <dgm:t>
        <a:bodyPr/>
        <a:lstStyle/>
        <a:p>
          <a:endParaRPr lang="es-ES"/>
        </a:p>
      </dgm:t>
    </dgm:pt>
    <dgm:pt modelId="{4598F72B-24C9-49F0-BE72-0A99350EDCC9}">
      <dgm:prSet phldrT="[Texto]" custT="1"/>
      <dgm:spPr/>
      <dgm:t>
        <a:bodyPr/>
        <a:lstStyle/>
        <a:p>
          <a:r>
            <a:rPr lang="es-ES" sz="800" dirty="0" smtClean="0"/>
            <a:t>Sección A</a:t>
          </a:r>
          <a:endParaRPr lang="es-ES" sz="800" dirty="0"/>
        </a:p>
      </dgm:t>
    </dgm:pt>
    <dgm:pt modelId="{C8FD1766-626C-4258-8A93-0CAEC91DC582}" type="parTrans" cxnId="{D1C345E8-42A2-4B31-BA4B-29EABDED75DE}">
      <dgm:prSet/>
      <dgm:spPr/>
      <dgm:t>
        <a:bodyPr/>
        <a:lstStyle/>
        <a:p>
          <a:endParaRPr lang="es-ES"/>
        </a:p>
      </dgm:t>
    </dgm:pt>
    <dgm:pt modelId="{E58ECE7D-66D2-4FDF-A908-23349E620862}" type="sibTrans" cxnId="{D1C345E8-42A2-4B31-BA4B-29EABDED75DE}">
      <dgm:prSet/>
      <dgm:spPr/>
      <dgm:t>
        <a:bodyPr/>
        <a:lstStyle/>
        <a:p>
          <a:endParaRPr lang="es-ES"/>
        </a:p>
      </dgm:t>
    </dgm:pt>
    <dgm:pt modelId="{47C0B444-8350-469F-BA7F-2737F35635D7}">
      <dgm:prSet phldrT="[Texto]" custT="1"/>
      <dgm:spPr/>
      <dgm:t>
        <a:bodyPr/>
        <a:lstStyle/>
        <a:p>
          <a:r>
            <a:rPr lang="es-ES" sz="800" dirty="0" smtClean="0"/>
            <a:t>Sección B</a:t>
          </a:r>
          <a:endParaRPr lang="es-ES" sz="800" dirty="0"/>
        </a:p>
      </dgm:t>
    </dgm:pt>
    <dgm:pt modelId="{603EEF35-210A-42E9-A19F-8CE44E5F38DA}" type="parTrans" cxnId="{8ED1BDF8-63E8-4443-885D-911AA0CA1AE8}">
      <dgm:prSet/>
      <dgm:spPr/>
      <dgm:t>
        <a:bodyPr/>
        <a:lstStyle/>
        <a:p>
          <a:endParaRPr lang="es-ES"/>
        </a:p>
      </dgm:t>
    </dgm:pt>
    <dgm:pt modelId="{F4D6BDC7-5AC5-487D-A2A2-D631BDE27E00}" type="sibTrans" cxnId="{8ED1BDF8-63E8-4443-885D-911AA0CA1AE8}">
      <dgm:prSet/>
      <dgm:spPr/>
      <dgm:t>
        <a:bodyPr/>
        <a:lstStyle/>
        <a:p>
          <a:endParaRPr lang="es-ES"/>
        </a:p>
      </dgm:t>
    </dgm:pt>
    <dgm:pt modelId="{C508CC00-5BA0-435F-87E9-5A4D04213E6E}">
      <dgm:prSet phldrT="[Texto]" custT="1"/>
      <dgm:spPr/>
      <dgm:t>
        <a:bodyPr/>
        <a:lstStyle/>
        <a:p>
          <a:r>
            <a:rPr lang="es-ES" sz="800" dirty="0" smtClean="0"/>
            <a:t>Sección C</a:t>
          </a:r>
          <a:endParaRPr lang="es-ES" sz="800" dirty="0"/>
        </a:p>
      </dgm:t>
    </dgm:pt>
    <dgm:pt modelId="{250AC707-0CCF-4312-B665-949989BE8E8C}" type="parTrans" cxnId="{71049C71-FD4A-4B09-837B-F70708E5B5B4}">
      <dgm:prSet/>
      <dgm:spPr/>
      <dgm:t>
        <a:bodyPr/>
        <a:lstStyle/>
        <a:p>
          <a:endParaRPr lang="es-ES"/>
        </a:p>
      </dgm:t>
    </dgm:pt>
    <dgm:pt modelId="{2B47ACC8-D0E2-4D54-A5E1-DECF8683BD0A}" type="sibTrans" cxnId="{71049C71-FD4A-4B09-837B-F70708E5B5B4}">
      <dgm:prSet/>
      <dgm:spPr/>
      <dgm:t>
        <a:bodyPr/>
        <a:lstStyle/>
        <a:p>
          <a:endParaRPr lang="es-ES"/>
        </a:p>
      </dgm:t>
    </dgm:pt>
    <dgm:pt modelId="{67D35A30-E696-4811-BA7B-F036A7476329}" type="pres">
      <dgm:prSet presAssocID="{EFF6EC85-C49C-4480-A62C-9AD67F0BA03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FBA17BF-1540-44A4-ABBD-D2D4325A8A89}" type="pres">
      <dgm:prSet presAssocID="{603A874E-0582-4EF4-8019-160539D61F51}" presName="root1" presStyleCnt="0"/>
      <dgm:spPr/>
    </dgm:pt>
    <dgm:pt modelId="{DCB22DC2-13DA-4FC8-BF4B-D4EF67A0684B}" type="pres">
      <dgm:prSet presAssocID="{603A874E-0582-4EF4-8019-160539D61F51}" presName="LevelOneTextNode" presStyleLbl="node0" presStyleIdx="0" presStyleCnt="3" custScaleX="2000000" custScaleY="2000000" custLinFactX="-3066543" custLinFactY="2933602" custLinFactNeighborX="-3100000" custLinFactNeighborY="30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38E3E2-AF6B-4E09-BA0C-F3F86CB0EB8D}" type="pres">
      <dgm:prSet presAssocID="{603A874E-0582-4EF4-8019-160539D61F51}" presName="level2hierChild" presStyleCnt="0"/>
      <dgm:spPr/>
    </dgm:pt>
    <dgm:pt modelId="{6AFA5176-5D0F-40A6-9031-7A6BEB145427}" type="pres">
      <dgm:prSet presAssocID="{17F83FE6-50BE-42EE-9E9F-C0D516F8F8C6}" presName="conn2-1" presStyleLbl="parChTrans1D2" presStyleIdx="0" presStyleCnt="9"/>
      <dgm:spPr/>
      <dgm:t>
        <a:bodyPr/>
        <a:lstStyle/>
        <a:p>
          <a:endParaRPr lang="es-ES"/>
        </a:p>
      </dgm:t>
    </dgm:pt>
    <dgm:pt modelId="{86E0EE2A-E56E-4CAD-9494-8B182C020A86}" type="pres">
      <dgm:prSet presAssocID="{17F83FE6-50BE-42EE-9E9F-C0D516F8F8C6}" presName="connTx" presStyleLbl="parChTrans1D2" presStyleIdx="0" presStyleCnt="9"/>
      <dgm:spPr/>
      <dgm:t>
        <a:bodyPr/>
        <a:lstStyle/>
        <a:p>
          <a:endParaRPr lang="es-ES"/>
        </a:p>
      </dgm:t>
    </dgm:pt>
    <dgm:pt modelId="{830FD619-8A5F-4C3C-8A24-E3C58D360B88}" type="pres">
      <dgm:prSet presAssocID="{095EA094-3524-4BF4-8E3B-39A3C87FDC7B}" presName="root2" presStyleCnt="0"/>
      <dgm:spPr/>
    </dgm:pt>
    <dgm:pt modelId="{1879C0B5-8D98-4535-A4EF-5B57BF73057F}" type="pres">
      <dgm:prSet presAssocID="{095EA094-3524-4BF4-8E3B-39A3C87FDC7B}" presName="LevelTwoTextNode" presStyleLbl="node2" presStyleIdx="0" presStyleCnt="9" custScaleX="2000000" custScaleY="2000000" custLinFactX="-2700000" custLinFactY="2933602" custLinFactNeighborX="-2743461" custLinFactNeighborY="30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652EF2-9274-4536-8310-4181DCA8C9B3}" type="pres">
      <dgm:prSet presAssocID="{095EA094-3524-4BF4-8E3B-39A3C87FDC7B}" presName="level3hierChild" presStyleCnt="0"/>
      <dgm:spPr/>
    </dgm:pt>
    <dgm:pt modelId="{56933C77-899B-4C8F-9D49-0DDB1057E342}" type="pres">
      <dgm:prSet presAssocID="{51EDE077-B346-4A63-BFAD-E155B256F8B1}" presName="conn2-1" presStyleLbl="parChTrans1D2" presStyleIdx="1" presStyleCnt="9"/>
      <dgm:spPr/>
      <dgm:t>
        <a:bodyPr/>
        <a:lstStyle/>
        <a:p>
          <a:endParaRPr lang="es-ES"/>
        </a:p>
      </dgm:t>
    </dgm:pt>
    <dgm:pt modelId="{68D48D63-43F9-4A27-BC81-08AEBE9C8C0F}" type="pres">
      <dgm:prSet presAssocID="{51EDE077-B346-4A63-BFAD-E155B256F8B1}" presName="connTx" presStyleLbl="parChTrans1D2" presStyleIdx="1" presStyleCnt="9"/>
      <dgm:spPr/>
      <dgm:t>
        <a:bodyPr/>
        <a:lstStyle/>
        <a:p>
          <a:endParaRPr lang="es-ES"/>
        </a:p>
      </dgm:t>
    </dgm:pt>
    <dgm:pt modelId="{56CEF6E4-34A6-4195-BAD8-1DD7D84094A7}" type="pres">
      <dgm:prSet presAssocID="{09788055-1D60-4D9A-AB90-D302509C9B26}" presName="root2" presStyleCnt="0"/>
      <dgm:spPr/>
    </dgm:pt>
    <dgm:pt modelId="{65C8F4E0-4D6F-45EF-ACF9-F4EA88570C9F}" type="pres">
      <dgm:prSet presAssocID="{09788055-1D60-4D9A-AB90-D302509C9B26}" presName="LevelTwoTextNode" presStyleLbl="node2" presStyleIdx="1" presStyleCnt="9" custScaleX="2000000" custScaleY="2000000" custLinFactX="-2700000" custLinFactY="2933602" custLinFactNeighborX="-2743461" custLinFactNeighborY="30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80E5208-B4EE-4F90-9A2C-067CD1875977}" type="pres">
      <dgm:prSet presAssocID="{09788055-1D60-4D9A-AB90-D302509C9B26}" presName="level3hierChild" presStyleCnt="0"/>
      <dgm:spPr/>
    </dgm:pt>
    <dgm:pt modelId="{ECE7756C-2B43-49B4-A2C4-966434DF3AE7}" type="pres">
      <dgm:prSet presAssocID="{7471F7CC-5FFD-494C-B67B-881D86D85674}" presName="conn2-1" presStyleLbl="parChTrans1D2" presStyleIdx="2" presStyleCnt="9"/>
      <dgm:spPr/>
      <dgm:t>
        <a:bodyPr/>
        <a:lstStyle/>
        <a:p>
          <a:endParaRPr lang="es-ES"/>
        </a:p>
      </dgm:t>
    </dgm:pt>
    <dgm:pt modelId="{56EA4B3F-0826-4120-BD65-1A81C86D5E38}" type="pres">
      <dgm:prSet presAssocID="{7471F7CC-5FFD-494C-B67B-881D86D85674}" presName="connTx" presStyleLbl="parChTrans1D2" presStyleIdx="2" presStyleCnt="9"/>
      <dgm:spPr/>
      <dgm:t>
        <a:bodyPr/>
        <a:lstStyle/>
        <a:p>
          <a:endParaRPr lang="es-ES"/>
        </a:p>
      </dgm:t>
    </dgm:pt>
    <dgm:pt modelId="{49256D60-7812-434D-BF64-EA4296A05118}" type="pres">
      <dgm:prSet presAssocID="{CB29A130-978C-4C86-9E1D-A577712A28C4}" presName="root2" presStyleCnt="0"/>
      <dgm:spPr/>
    </dgm:pt>
    <dgm:pt modelId="{C3AE5680-021A-478D-ADB1-D473A71335A6}" type="pres">
      <dgm:prSet presAssocID="{CB29A130-978C-4C86-9E1D-A577712A28C4}" presName="LevelTwoTextNode" presStyleLbl="node2" presStyleIdx="2" presStyleCnt="9" custScaleX="2000000" custScaleY="2000000" custLinFactX="-2700000" custLinFactY="2933602" custLinFactNeighborX="-2743461" custLinFactNeighborY="30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E007F7A-A87F-4768-985A-236F3CA12B62}" type="pres">
      <dgm:prSet presAssocID="{CB29A130-978C-4C86-9E1D-A577712A28C4}" presName="level3hierChild" presStyleCnt="0"/>
      <dgm:spPr/>
    </dgm:pt>
    <dgm:pt modelId="{D16B9CFF-25D6-442E-8849-3F9780E3A6BF}" type="pres">
      <dgm:prSet presAssocID="{95826383-34D8-46DA-8E8D-643A2C15E202}" presName="root1" presStyleCnt="0"/>
      <dgm:spPr/>
    </dgm:pt>
    <dgm:pt modelId="{EC88DC81-BDC2-4051-B080-DA1EAC56B326}" type="pres">
      <dgm:prSet presAssocID="{95826383-34D8-46DA-8E8D-643A2C15E202}" presName="LevelOneTextNode" presStyleLbl="node0" presStyleIdx="1" presStyleCnt="3" custScaleX="2000000" custScaleY="2000000" custLinFactX="-210385" custLinFactNeighborX="-300000" custLinFactNeighborY="4129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26BB838-4019-4C9E-9D62-C79F96F4F36C}" type="pres">
      <dgm:prSet presAssocID="{95826383-34D8-46DA-8E8D-643A2C15E202}" presName="level2hierChild" presStyleCnt="0"/>
      <dgm:spPr/>
    </dgm:pt>
    <dgm:pt modelId="{4A8A5CDF-B590-4CCA-9E7B-C197F3E73546}" type="pres">
      <dgm:prSet presAssocID="{A45E786E-C7F6-4869-B80C-AD9FE7482827}" presName="conn2-1" presStyleLbl="parChTrans1D2" presStyleIdx="3" presStyleCnt="9"/>
      <dgm:spPr/>
      <dgm:t>
        <a:bodyPr/>
        <a:lstStyle/>
        <a:p>
          <a:endParaRPr lang="es-ES"/>
        </a:p>
      </dgm:t>
    </dgm:pt>
    <dgm:pt modelId="{9B0F2F8A-C8EB-4249-AA64-B6F86C4969BD}" type="pres">
      <dgm:prSet presAssocID="{A45E786E-C7F6-4869-B80C-AD9FE7482827}" presName="connTx" presStyleLbl="parChTrans1D2" presStyleIdx="3" presStyleCnt="9"/>
      <dgm:spPr/>
      <dgm:t>
        <a:bodyPr/>
        <a:lstStyle/>
        <a:p>
          <a:endParaRPr lang="es-ES"/>
        </a:p>
      </dgm:t>
    </dgm:pt>
    <dgm:pt modelId="{003F0789-791D-4CDB-A85C-8028FF4088FD}" type="pres">
      <dgm:prSet presAssocID="{200C5D21-9D5E-43A9-972F-53EF57D425F2}" presName="root2" presStyleCnt="0"/>
      <dgm:spPr/>
    </dgm:pt>
    <dgm:pt modelId="{1BDC900B-C822-4234-8628-BAEC24DD9811}" type="pres">
      <dgm:prSet presAssocID="{200C5D21-9D5E-43A9-972F-53EF57D425F2}" presName="LevelTwoTextNode" presStyleLbl="node2" presStyleIdx="3" presStyleCnt="9" custScaleX="2000000" custScaleY="2000000" custLinFactX="161543" custLinFactNeighborX="200000" custLinFactNeighborY="4129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BFEEE0A-4228-448E-896B-43190BCEB193}" type="pres">
      <dgm:prSet presAssocID="{200C5D21-9D5E-43A9-972F-53EF57D425F2}" presName="level3hierChild" presStyleCnt="0"/>
      <dgm:spPr/>
    </dgm:pt>
    <dgm:pt modelId="{BE96AE17-BEFC-43CC-BAF6-FCCDBF94C17D}" type="pres">
      <dgm:prSet presAssocID="{E8D4A9B6-A142-420D-8D04-6BADDC0456B9}" presName="conn2-1" presStyleLbl="parChTrans1D2" presStyleIdx="4" presStyleCnt="9"/>
      <dgm:spPr/>
      <dgm:t>
        <a:bodyPr/>
        <a:lstStyle/>
        <a:p>
          <a:endParaRPr lang="es-ES"/>
        </a:p>
      </dgm:t>
    </dgm:pt>
    <dgm:pt modelId="{E25CC88B-EF73-4D15-B1D2-58EF6DAF1CA3}" type="pres">
      <dgm:prSet presAssocID="{E8D4A9B6-A142-420D-8D04-6BADDC0456B9}" presName="connTx" presStyleLbl="parChTrans1D2" presStyleIdx="4" presStyleCnt="9"/>
      <dgm:spPr/>
      <dgm:t>
        <a:bodyPr/>
        <a:lstStyle/>
        <a:p>
          <a:endParaRPr lang="es-ES"/>
        </a:p>
      </dgm:t>
    </dgm:pt>
    <dgm:pt modelId="{47C58BC8-175F-4FF7-A3D6-D676FE801DCF}" type="pres">
      <dgm:prSet presAssocID="{6791E494-8212-4BF2-9D7E-21B744617DED}" presName="root2" presStyleCnt="0"/>
      <dgm:spPr/>
    </dgm:pt>
    <dgm:pt modelId="{11B88DFF-2426-4021-AF74-B629A0E82588}" type="pres">
      <dgm:prSet presAssocID="{6791E494-8212-4BF2-9D7E-21B744617DED}" presName="LevelTwoTextNode" presStyleLbl="node2" presStyleIdx="4" presStyleCnt="9" custScaleX="2000000" custScaleY="2000000" custLinFactX="161543" custLinFactNeighborX="200000" custLinFactNeighborY="4129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55A568F-5AD0-408B-BECB-C3C27BC3A9AE}" type="pres">
      <dgm:prSet presAssocID="{6791E494-8212-4BF2-9D7E-21B744617DED}" presName="level3hierChild" presStyleCnt="0"/>
      <dgm:spPr/>
    </dgm:pt>
    <dgm:pt modelId="{49B9AC3C-5DE0-4092-B989-10617916358B}" type="pres">
      <dgm:prSet presAssocID="{8289EB48-4E0A-40B8-BB11-CF2F6522A415}" presName="conn2-1" presStyleLbl="parChTrans1D2" presStyleIdx="5" presStyleCnt="9"/>
      <dgm:spPr/>
      <dgm:t>
        <a:bodyPr/>
        <a:lstStyle/>
        <a:p>
          <a:endParaRPr lang="es-ES"/>
        </a:p>
      </dgm:t>
    </dgm:pt>
    <dgm:pt modelId="{1E82CD31-EEC2-4CA8-82CC-89348942E936}" type="pres">
      <dgm:prSet presAssocID="{8289EB48-4E0A-40B8-BB11-CF2F6522A415}" presName="connTx" presStyleLbl="parChTrans1D2" presStyleIdx="5" presStyleCnt="9"/>
      <dgm:spPr/>
      <dgm:t>
        <a:bodyPr/>
        <a:lstStyle/>
        <a:p>
          <a:endParaRPr lang="es-ES"/>
        </a:p>
      </dgm:t>
    </dgm:pt>
    <dgm:pt modelId="{260DA433-DFA7-4D49-A9DC-7891E80F1190}" type="pres">
      <dgm:prSet presAssocID="{15696E72-5FCD-4AAA-AEFA-D0FCAFFEC3B8}" presName="root2" presStyleCnt="0"/>
      <dgm:spPr/>
    </dgm:pt>
    <dgm:pt modelId="{CBA85EE9-E797-4835-8713-2829F052B60B}" type="pres">
      <dgm:prSet presAssocID="{15696E72-5FCD-4AAA-AEFA-D0FCAFFEC3B8}" presName="LevelTwoTextNode" presStyleLbl="node2" presStyleIdx="5" presStyleCnt="9" custScaleX="2000000" custScaleY="2000000" custLinFactX="158353" custLinFactNeighborX="200000" custLinFactNeighborY="412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B6E0324-4655-4D4F-B699-11C0751F0B09}" type="pres">
      <dgm:prSet presAssocID="{15696E72-5FCD-4AAA-AEFA-D0FCAFFEC3B8}" presName="level3hierChild" presStyleCnt="0"/>
      <dgm:spPr/>
    </dgm:pt>
    <dgm:pt modelId="{4FB38FB2-A2A6-45FA-BE54-AEE8E28538FD}" type="pres">
      <dgm:prSet presAssocID="{3437543F-B69E-44C4-B104-3AE9A1B6FE6D}" presName="root1" presStyleCnt="0"/>
      <dgm:spPr/>
    </dgm:pt>
    <dgm:pt modelId="{CCEEFC0A-3BA0-4F8F-9E30-86CA58F3609B}" type="pres">
      <dgm:prSet presAssocID="{3437543F-B69E-44C4-B104-3AE9A1B6FE6D}" presName="LevelOneTextNode" presStyleLbl="node0" presStyleIdx="2" presStyleCnt="3" custScaleX="2000000" custScaleY="2000000" custLinFactX="2524623" custLinFactY="-2900000" custLinFactNeighborX="2600000" custLinFactNeighborY="-29587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6BC720C-FECB-4DC9-A19B-C8B6B5B7CE85}" type="pres">
      <dgm:prSet presAssocID="{3437543F-B69E-44C4-B104-3AE9A1B6FE6D}" presName="level2hierChild" presStyleCnt="0"/>
      <dgm:spPr/>
    </dgm:pt>
    <dgm:pt modelId="{BD616D63-3821-4056-9CE2-4FFA7F573424}" type="pres">
      <dgm:prSet presAssocID="{C8FD1766-626C-4258-8A93-0CAEC91DC582}" presName="conn2-1" presStyleLbl="parChTrans1D2" presStyleIdx="6" presStyleCnt="9"/>
      <dgm:spPr/>
      <dgm:t>
        <a:bodyPr/>
        <a:lstStyle/>
        <a:p>
          <a:endParaRPr lang="es-ES"/>
        </a:p>
      </dgm:t>
    </dgm:pt>
    <dgm:pt modelId="{46EC7DAA-2950-47DC-A885-BA37430FE32F}" type="pres">
      <dgm:prSet presAssocID="{C8FD1766-626C-4258-8A93-0CAEC91DC582}" presName="connTx" presStyleLbl="parChTrans1D2" presStyleIdx="6" presStyleCnt="9"/>
      <dgm:spPr/>
      <dgm:t>
        <a:bodyPr/>
        <a:lstStyle/>
        <a:p>
          <a:endParaRPr lang="es-ES"/>
        </a:p>
      </dgm:t>
    </dgm:pt>
    <dgm:pt modelId="{D9EFF876-3B89-4E9E-8CBE-852E51B57FF4}" type="pres">
      <dgm:prSet presAssocID="{4598F72B-24C9-49F0-BE72-0A99350EDCC9}" presName="root2" presStyleCnt="0"/>
      <dgm:spPr/>
    </dgm:pt>
    <dgm:pt modelId="{D1613E59-DCD4-44DB-A75D-CCAF7F8FEB3B}" type="pres">
      <dgm:prSet presAssocID="{4598F72B-24C9-49F0-BE72-0A99350EDCC9}" presName="LevelTwoTextNode" presStyleLbl="node2" presStyleIdx="6" presStyleCnt="9" custScaleX="2000000" custScaleY="2000000" custLinFactX="2900000" custLinFactY="-2900000" custLinFactNeighborX="2968853" custLinFactNeighborY="-29587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AF5EC0A-7EEB-4A0F-B117-5CF5FEA46E26}" type="pres">
      <dgm:prSet presAssocID="{4598F72B-24C9-49F0-BE72-0A99350EDCC9}" presName="level3hierChild" presStyleCnt="0"/>
      <dgm:spPr/>
    </dgm:pt>
    <dgm:pt modelId="{07BAC4A8-D40A-405F-A59A-7B4A8D1A6AE6}" type="pres">
      <dgm:prSet presAssocID="{603EEF35-210A-42E9-A19F-8CE44E5F38DA}" presName="conn2-1" presStyleLbl="parChTrans1D2" presStyleIdx="7" presStyleCnt="9"/>
      <dgm:spPr/>
      <dgm:t>
        <a:bodyPr/>
        <a:lstStyle/>
        <a:p>
          <a:endParaRPr lang="es-ES"/>
        </a:p>
      </dgm:t>
    </dgm:pt>
    <dgm:pt modelId="{89E4BF66-705E-4593-A06D-B7B2BA178120}" type="pres">
      <dgm:prSet presAssocID="{603EEF35-210A-42E9-A19F-8CE44E5F38DA}" presName="connTx" presStyleLbl="parChTrans1D2" presStyleIdx="7" presStyleCnt="9"/>
      <dgm:spPr/>
      <dgm:t>
        <a:bodyPr/>
        <a:lstStyle/>
        <a:p>
          <a:endParaRPr lang="es-ES"/>
        </a:p>
      </dgm:t>
    </dgm:pt>
    <dgm:pt modelId="{0C842D6F-5DB2-4617-8240-E742F60B47D9}" type="pres">
      <dgm:prSet presAssocID="{47C0B444-8350-469F-BA7F-2737F35635D7}" presName="root2" presStyleCnt="0"/>
      <dgm:spPr/>
    </dgm:pt>
    <dgm:pt modelId="{3FE67043-7AE0-4CF4-B097-156AC97BD463}" type="pres">
      <dgm:prSet presAssocID="{47C0B444-8350-469F-BA7F-2737F35635D7}" presName="LevelTwoTextNode" presStyleLbl="node2" presStyleIdx="7" presStyleCnt="9" custScaleX="2000000" custScaleY="2000000" custLinFactX="2900000" custLinFactY="-2900000" custLinFactNeighborX="2968853" custLinFactNeighborY="-29587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93BCCC0-C91A-4712-B4A0-AEA7B3F3E1E1}" type="pres">
      <dgm:prSet presAssocID="{47C0B444-8350-469F-BA7F-2737F35635D7}" presName="level3hierChild" presStyleCnt="0"/>
      <dgm:spPr/>
    </dgm:pt>
    <dgm:pt modelId="{255C9218-A623-4164-B088-2101AAEC18B0}" type="pres">
      <dgm:prSet presAssocID="{250AC707-0CCF-4312-B665-949989BE8E8C}" presName="conn2-1" presStyleLbl="parChTrans1D2" presStyleIdx="8" presStyleCnt="9"/>
      <dgm:spPr/>
      <dgm:t>
        <a:bodyPr/>
        <a:lstStyle/>
        <a:p>
          <a:endParaRPr lang="es-ES"/>
        </a:p>
      </dgm:t>
    </dgm:pt>
    <dgm:pt modelId="{BDDBD142-EB3A-4925-8E36-D82E3CC4AA1E}" type="pres">
      <dgm:prSet presAssocID="{250AC707-0CCF-4312-B665-949989BE8E8C}" presName="connTx" presStyleLbl="parChTrans1D2" presStyleIdx="8" presStyleCnt="9"/>
      <dgm:spPr/>
      <dgm:t>
        <a:bodyPr/>
        <a:lstStyle/>
        <a:p>
          <a:endParaRPr lang="es-ES"/>
        </a:p>
      </dgm:t>
    </dgm:pt>
    <dgm:pt modelId="{D827257E-3F1D-4721-9A5A-B8D6AE0D9570}" type="pres">
      <dgm:prSet presAssocID="{C508CC00-5BA0-435F-87E9-5A4D04213E6E}" presName="root2" presStyleCnt="0"/>
      <dgm:spPr/>
    </dgm:pt>
    <dgm:pt modelId="{60FB3094-7160-43A0-ACF7-95380354BACB}" type="pres">
      <dgm:prSet presAssocID="{C508CC00-5BA0-435F-87E9-5A4D04213E6E}" presName="LevelTwoTextNode" presStyleLbl="node2" presStyleIdx="8" presStyleCnt="9" custScaleX="2000000" custScaleY="2000000" custLinFactX="2900000" custLinFactY="-2900000" custLinFactNeighborX="2968853" custLinFactNeighborY="-29587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D5BF0BD-6A00-4ED2-A46D-23B7E59CC8FE}" type="pres">
      <dgm:prSet presAssocID="{C508CC00-5BA0-435F-87E9-5A4D04213E6E}" presName="level3hierChild" presStyleCnt="0"/>
      <dgm:spPr/>
    </dgm:pt>
  </dgm:ptLst>
  <dgm:cxnLst>
    <dgm:cxn modelId="{BBED4C40-DADB-47CB-AEAD-FF0D5BE11672}" type="presOf" srcId="{51EDE077-B346-4A63-BFAD-E155B256F8B1}" destId="{56933C77-899B-4C8F-9D49-0DDB1057E342}" srcOrd="0" destOrd="0" presId="urn:microsoft.com/office/officeart/2005/8/layout/hierarchy2"/>
    <dgm:cxn modelId="{2C8360F1-8257-4B16-88FD-2E9F44215BA6}" type="presOf" srcId="{E8D4A9B6-A142-420D-8D04-6BADDC0456B9}" destId="{E25CC88B-EF73-4D15-B1D2-58EF6DAF1CA3}" srcOrd="1" destOrd="0" presId="urn:microsoft.com/office/officeart/2005/8/layout/hierarchy2"/>
    <dgm:cxn modelId="{0C149D0D-9F18-4A00-BED9-3B5EDB8116F5}" type="presOf" srcId="{A45E786E-C7F6-4869-B80C-AD9FE7482827}" destId="{4A8A5CDF-B590-4CCA-9E7B-C197F3E73546}" srcOrd="0" destOrd="0" presId="urn:microsoft.com/office/officeart/2005/8/layout/hierarchy2"/>
    <dgm:cxn modelId="{63275356-66ED-4248-89BF-BE517BE42449}" type="presOf" srcId="{C508CC00-5BA0-435F-87E9-5A4D04213E6E}" destId="{60FB3094-7160-43A0-ACF7-95380354BACB}" srcOrd="0" destOrd="0" presId="urn:microsoft.com/office/officeart/2005/8/layout/hierarchy2"/>
    <dgm:cxn modelId="{01C1DEE4-85ED-461F-ACFE-FA2937DA8D9F}" srcId="{603A874E-0582-4EF4-8019-160539D61F51}" destId="{CB29A130-978C-4C86-9E1D-A577712A28C4}" srcOrd="2" destOrd="0" parTransId="{7471F7CC-5FFD-494C-B67B-881D86D85674}" sibTransId="{C964300D-9F76-4642-AC0B-A9A2083768C3}"/>
    <dgm:cxn modelId="{3F6934B1-C58E-4B99-A064-D4C37D842E7B}" type="presOf" srcId="{15696E72-5FCD-4AAA-AEFA-D0FCAFFEC3B8}" destId="{CBA85EE9-E797-4835-8713-2829F052B60B}" srcOrd="0" destOrd="0" presId="urn:microsoft.com/office/officeart/2005/8/layout/hierarchy2"/>
    <dgm:cxn modelId="{29497EDA-3504-4F6D-8755-82CA89138CB7}" type="presOf" srcId="{A45E786E-C7F6-4869-B80C-AD9FE7482827}" destId="{9B0F2F8A-C8EB-4249-AA64-B6F86C4969BD}" srcOrd="1" destOrd="0" presId="urn:microsoft.com/office/officeart/2005/8/layout/hierarchy2"/>
    <dgm:cxn modelId="{EC98E083-D08D-45DD-9478-3507C8182711}" srcId="{EFF6EC85-C49C-4480-A62C-9AD67F0BA030}" destId="{3437543F-B69E-44C4-B104-3AE9A1B6FE6D}" srcOrd="2" destOrd="0" parTransId="{B7A69EB4-2FD5-4243-BD36-C93A2DA1EA76}" sibTransId="{FE69BEAD-DE93-495A-888A-3BFBCCDBC881}"/>
    <dgm:cxn modelId="{D88E146C-C46E-4811-B8D4-7371FE545BB0}" type="presOf" srcId="{603EEF35-210A-42E9-A19F-8CE44E5F38DA}" destId="{07BAC4A8-D40A-405F-A59A-7B4A8D1A6AE6}" srcOrd="0" destOrd="0" presId="urn:microsoft.com/office/officeart/2005/8/layout/hierarchy2"/>
    <dgm:cxn modelId="{01BE119A-F846-41BE-A5ED-5F3923809AD9}" type="presOf" srcId="{7471F7CC-5FFD-494C-B67B-881D86D85674}" destId="{ECE7756C-2B43-49B4-A2C4-966434DF3AE7}" srcOrd="0" destOrd="0" presId="urn:microsoft.com/office/officeart/2005/8/layout/hierarchy2"/>
    <dgm:cxn modelId="{70555E88-6844-442C-A5C9-273EFCBAA8D5}" type="presOf" srcId="{CB29A130-978C-4C86-9E1D-A577712A28C4}" destId="{C3AE5680-021A-478D-ADB1-D473A71335A6}" srcOrd="0" destOrd="0" presId="urn:microsoft.com/office/officeart/2005/8/layout/hierarchy2"/>
    <dgm:cxn modelId="{E4C1D42B-125D-4217-B640-C617EC2E022C}" srcId="{603A874E-0582-4EF4-8019-160539D61F51}" destId="{095EA094-3524-4BF4-8E3B-39A3C87FDC7B}" srcOrd="0" destOrd="0" parTransId="{17F83FE6-50BE-42EE-9E9F-C0D516F8F8C6}" sibTransId="{D0FD449B-8976-42D2-863E-217C998C1798}"/>
    <dgm:cxn modelId="{DC0D18E4-6854-4BFF-BBFA-65E32D1C7E60}" type="presOf" srcId="{603EEF35-210A-42E9-A19F-8CE44E5F38DA}" destId="{89E4BF66-705E-4593-A06D-B7B2BA178120}" srcOrd="1" destOrd="0" presId="urn:microsoft.com/office/officeart/2005/8/layout/hierarchy2"/>
    <dgm:cxn modelId="{C7059071-BA63-4B6F-AD92-491B385B0659}" type="presOf" srcId="{17F83FE6-50BE-42EE-9E9F-C0D516F8F8C6}" destId="{6AFA5176-5D0F-40A6-9031-7A6BEB145427}" srcOrd="0" destOrd="0" presId="urn:microsoft.com/office/officeart/2005/8/layout/hierarchy2"/>
    <dgm:cxn modelId="{5B1E8DE8-E20D-4A78-9F35-DC99BC3C6F08}" type="presOf" srcId="{250AC707-0CCF-4312-B665-949989BE8E8C}" destId="{BDDBD142-EB3A-4925-8E36-D82E3CC4AA1E}" srcOrd="1" destOrd="0" presId="urn:microsoft.com/office/officeart/2005/8/layout/hierarchy2"/>
    <dgm:cxn modelId="{A25E68BC-56AE-497F-946E-DD75D4C8FF6D}" type="presOf" srcId="{09788055-1D60-4D9A-AB90-D302509C9B26}" destId="{65C8F4E0-4D6F-45EF-ACF9-F4EA88570C9F}" srcOrd="0" destOrd="0" presId="urn:microsoft.com/office/officeart/2005/8/layout/hierarchy2"/>
    <dgm:cxn modelId="{167632B1-868B-4CB9-B85D-12C255FBD8EB}" type="presOf" srcId="{095EA094-3524-4BF4-8E3B-39A3C87FDC7B}" destId="{1879C0B5-8D98-4535-A4EF-5B57BF73057F}" srcOrd="0" destOrd="0" presId="urn:microsoft.com/office/officeart/2005/8/layout/hierarchy2"/>
    <dgm:cxn modelId="{59A55FF6-D050-4027-92D0-7ED4D87760EE}" type="presOf" srcId="{95826383-34D8-46DA-8E8D-643A2C15E202}" destId="{EC88DC81-BDC2-4051-B080-DA1EAC56B326}" srcOrd="0" destOrd="0" presId="urn:microsoft.com/office/officeart/2005/8/layout/hierarchy2"/>
    <dgm:cxn modelId="{FC18B3EC-E72A-417E-B12C-A14FA0AEA430}" srcId="{95826383-34D8-46DA-8E8D-643A2C15E202}" destId="{200C5D21-9D5E-43A9-972F-53EF57D425F2}" srcOrd="0" destOrd="0" parTransId="{A45E786E-C7F6-4869-B80C-AD9FE7482827}" sibTransId="{AD003BCA-4EA1-4464-A0F9-4E1FEC35AFFC}"/>
    <dgm:cxn modelId="{34B3A1B7-C3E5-4984-AF1A-5EEC5AD32131}" type="presOf" srcId="{4598F72B-24C9-49F0-BE72-0A99350EDCC9}" destId="{D1613E59-DCD4-44DB-A75D-CCAF7F8FEB3B}" srcOrd="0" destOrd="0" presId="urn:microsoft.com/office/officeart/2005/8/layout/hierarchy2"/>
    <dgm:cxn modelId="{D1C345E8-42A2-4B31-BA4B-29EABDED75DE}" srcId="{3437543F-B69E-44C4-B104-3AE9A1B6FE6D}" destId="{4598F72B-24C9-49F0-BE72-0A99350EDCC9}" srcOrd="0" destOrd="0" parTransId="{C8FD1766-626C-4258-8A93-0CAEC91DC582}" sibTransId="{E58ECE7D-66D2-4FDF-A908-23349E620862}"/>
    <dgm:cxn modelId="{2BD5B561-E95B-4291-8DDC-BCE64F2066F8}" type="presOf" srcId="{8289EB48-4E0A-40B8-BB11-CF2F6522A415}" destId="{1E82CD31-EEC2-4CA8-82CC-89348942E936}" srcOrd="1" destOrd="0" presId="urn:microsoft.com/office/officeart/2005/8/layout/hierarchy2"/>
    <dgm:cxn modelId="{E2FBA7EB-DC05-44DF-9FF0-A083AF49E24D}" type="presOf" srcId="{3437543F-B69E-44C4-B104-3AE9A1B6FE6D}" destId="{CCEEFC0A-3BA0-4F8F-9E30-86CA58F3609B}" srcOrd="0" destOrd="0" presId="urn:microsoft.com/office/officeart/2005/8/layout/hierarchy2"/>
    <dgm:cxn modelId="{B7C37E79-3D4F-4F01-B5F6-11BCA97615D3}" type="presOf" srcId="{51EDE077-B346-4A63-BFAD-E155B256F8B1}" destId="{68D48D63-43F9-4A27-BC81-08AEBE9C8C0F}" srcOrd="1" destOrd="0" presId="urn:microsoft.com/office/officeart/2005/8/layout/hierarchy2"/>
    <dgm:cxn modelId="{BBE4D2EE-AA4F-46D0-AA19-293584A262FD}" srcId="{603A874E-0582-4EF4-8019-160539D61F51}" destId="{09788055-1D60-4D9A-AB90-D302509C9B26}" srcOrd="1" destOrd="0" parTransId="{51EDE077-B346-4A63-BFAD-E155B256F8B1}" sibTransId="{F2405BDC-13C9-4DE2-81AD-4CF4BFBFB478}"/>
    <dgm:cxn modelId="{0E4E9EF7-402E-49A6-AD13-7B7028AF3CA6}" srcId="{95826383-34D8-46DA-8E8D-643A2C15E202}" destId="{6791E494-8212-4BF2-9D7E-21B744617DED}" srcOrd="1" destOrd="0" parTransId="{E8D4A9B6-A142-420D-8D04-6BADDC0456B9}" sibTransId="{9C2F330A-11C8-4472-B2C7-B5ED19A7837B}"/>
    <dgm:cxn modelId="{71049C71-FD4A-4B09-837B-F70708E5B5B4}" srcId="{3437543F-B69E-44C4-B104-3AE9A1B6FE6D}" destId="{C508CC00-5BA0-435F-87E9-5A4D04213E6E}" srcOrd="2" destOrd="0" parTransId="{250AC707-0CCF-4312-B665-949989BE8E8C}" sibTransId="{2B47ACC8-D0E2-4D54-A5E1-DECF8683BD0A}"/>
    <dgm:cxn modelId="{3BEF9F91-D053-4ED4-8163-7FFF8DF181F6}" srcId="{EFF6EC85-C49C-4480-A62C-9AD67F0BA030}" destId="{95826383-34D8-46DA-8E8D-643A2C15E202}" srcOrd="1" destOrd="0" parTransId="{8CFDC8EA-A5E6-4AF4-A7F5-95F6D99BD8C0}" sibTransId="{860C967B-CACB-4DC4-A0AA-9B5248F898CC}"/>
    <dgm:cxn modelId="{C3E1CB27-CD29-4BFE-BAFA-7398D41B2262}" type="presOf" srcId="{47C0B444-8350-469F-BA7F-2737F35635D7}" destId="{3FE67043-7AE0-4CF4-B097-156AC97BD463}" srcOrd="0" destOrd="0" presId="urn:microsoft.com/office/officeart/2005/8/layout/hierarchy2"/>
    <dgm:cxn modelId="{4BEE504E-6238-4FB2-826C-16DC3268735C}" type="presOf" srcId="{603A874E-0582-4EF4-8019-160539D61F51}" destId="{DCB22DC2-13DA-4FC8-BF4B-D4EF67A0684B}" srcOrd="0" destOrd="0" presId="urn:microsoft.com/office/officeart/2005/8/layout/hierarchy2"/>
    <dgm:cxn modelId="{8ED1BDF8-63E8-4443-885D-911AA0CA1AE8}" srcId="{3437543F-B69E-44C4-B104-3AE9A1B6FE6D}" destId="{47C0B444-8350-469F-BA7F-2737F35635D7}" srcOrd="1" destOrd="0" parTransId="{603EEF35-210A-42E9-A19F-8CE44E5F38DA}" sibTransId="{F4D6BDC7-5AC5-487D-A2A2-D631BDE27E00}"/>
    <dgm:cxn modelId="{94ADF607-E864-473D-AE64-7E57BD86BC94}" type="presOf" srcId="{200C5D21-9D5E-43A9-972F-53EF57D425F2}" destId="{1BDC900B-C822-4234-8628-BAEC24DD9811}" srcOrd="0" destOrd="0" presId="urn:microsoft.com/office/officeart/2005/8/layout/hierarchy2"/>
    <dgm:cxn modelId="{7D95036B-1EA7-49A1-B39D-64FA639BC249}" type="presOf" srcId="{6791E494-8212-4BF2-9D7E-21B744617DED}" destId="{11B88DFF-2426-4021-AF74-B629A0E82588}" srcOrd="0" destOrd="0" presId="urn:microsoft.com/office/officeart/2005/8/layout/hierarchy2"/>
    <dgm:cxn modelId="{193BE9FA-D285-44EE-A1B1-05787017CA87}" type="presOf" srcId="{250AC707-0CCF-4312-B665-949989BE8E8C}" destId="{255C9218-A623-4164-B088-2101AAEC18B0}" srcOrd="0" destOrd="0" presId="urn:microsoft.com/office/officeart/2005/8/layout/hierarchy2"/>
    <dgm:cxn modelId="{77F4ED35-C6EB-4037-BE8A-D2FA7E6DA71E}" type="presOf" srcId="{C8FD1766-626C-4258-8A93-0CAEC91DC582}" destId="{46EC7DAA-2950-47DC-A885-BA37430FE32F}" srcOrd="1" destOrd="0" presId="urn:microsoft.com/office/officeart/2005/8/layout/hierarchy2"/>
    <dgm:cxn modelId="{87F2DC9F-D34A-442D-AF24-C489DE1A1CEA}" srcId="{EFF6EC85-C49C-4480-A62C-9AD67F0BA030}" destId="{603A874E-0582-4EF4-8019-160539D61F51}" srcOrd="0" destOrd="0" parTransId="{9701D6D1-4CE5-40D1-A616-58A61150644C}" sibTransId="{DEDCD0DD-CC64-4770-AADA-C0AF1FBFF3CA}"/>
    <dgm:cxn modelId="{667B45A8-8605-434D-A4F5-07D238EBB170}" type="presOf" srcId="{E8D4A9B6-A142-420D-8D04-6BADDC0456B9}" destId="{BE96AE17-BEFC-43CC-BAF6-FCCDBF94C17D}" srcOrd="0" destOrd="0" presId="urn:microsoft.com/office/officeart/2005/8/layout/hierarchy2"/>
    <dgm:cxn modelId="{87D6FE55-479A-49CA-83C5-F16D6B2D0A36}" type="presOf" srcId="{C8FD1766-626C-4258-8A93-0CAEC91DC582}" destId="{BD616D63-3821-4056-9CE2-4FFA7F573424}" srcOrd="0" destOrd="0" presId="urn:microsoft.com/office/officeart/2005/8/layout/hierarchy2"/>
    <dgm:cxn modelId="{B82BF64C-ED84-45BD-A6A5-A780B09EABA1}" type="presOf" srcId="{EFF6EC85-C49C-4480-A62C-9AD67F0BA030}" destId="{67D35A30-E696-4811-BA7B-F036A7476329}" srcOrd="0" destOrd="0" presId="urn:microsoft.com/office/officeart/2005/8/layout/hierarchy2"/>
    <dgm:cxn modelId="{BA464487-D8F9-4427-B95D-8224B28CFB40}" srcId="{95826383-34D8-46DA-8E8D-643A2C15E202}" destId="{15696E72-5FCD-4AAA-AEFA-D0FCAFFEC3B8}" srcOrd="2" destOrd="0" parTransId="{8289EB48-4E0A-40B8-BB11-CF2F6522A415}" sibTransId="{2F7AD625-D0AF-400A-9434-BA9A88912E64}"/>
    <dgm:cxn modelId="{E2815C0D-B2A3-43D7-8BA6-0AE25430DCD7}" type="presOf" srcId="{17F83FE6-50BE-42EE-9E9F-C0D516F8F8C6}" destId="{86E0EE2A-E56E-4CAD-9494-8B182C020A86}" srcOrd="1" destOrd="0" presId="urn:microsoft.com/office/officeart/2005/8/layout/hierarchy2"/>
    <dgm:cxn modelId="{5FF518C9-83E0-4022-BB5C-8237ED127D0A}" type="presOf" srcId="{7471F7CC-5FFD-494C-B67B-881D86D85674}" destId="{56EA4B3F-0826-4120-BD65-1A81C86D5E38}" srcOrd="1" destOrd="0" presId="urn:microsoft.com/office/officeart/2005/8/layout/hierarchy2"/>
    <dgm:cxn modelId="{E154F7A2-579D-4064-BAE9-D2C0C49F24F5}" type="presOf" srcId="{8289EB48-4E0A-40B8-BB11-CF2F6522A415}" destId="{49B9AC3C-5DE0-4092-B989-10617916358B}" srcOrd="0" destOrd="0" presId="urn:microsoft.com/office/officeart/2005/8/layout/hierarchy2"/>
    <dgm:cxn modelId="{EDDA157F-D731-4CA1-9075-E9EC3EBA2CA2}" type="presParOf" srcId="{67D35A30-E696-4811-BA7B-F036A7476329}" destId="{EFBA17BF-1540-44A4-ABBD-D2D4325A8A89}" srcOrd="0" destOrd="0" presId="urn:microsoft.com/office/officeart/2005/8/layout/hierarchy2"/>
    <dgm:cxn modelId="{DC9A38BE-C441-4D30-BFD5-FA3925BE8B7D}" type="presParOf" srcId="{EFBA17BF-1540-44A4-ABBD-D2D4325A8A89}" destId="{DCB22DC2-13DA-4FC8-BF4B-D4EF67A0684B}" srcOrd="0" destOrd="0" presId="urn:microsoft.com/office/officeart/2005/8/layout/hierarchy2"/>
    <dgm:cxn modelId="{C8B287CD-8243-42AA-AA07-88723A50B6CA}" type="presParOf" srcId="{EFBA17BF-1540-44A4-ABBD-D2D4325A8A89}" destId="{B538E3E2-AF6B-4E09-BA0C-F3F86CB0EB8D}" srcOrd="1" destOrd="0" presId="urn:microsoft.com/office/officeart/2005/8/layout/hierarchy2"/>
    <dgm:cxn modelId="{BEF7BBED-4FD9-4034-83BC-E3F89BD46BA5}" type="presParOf" srcId="{B538E3E2-AF6B-4E09-BA0C-F3F86CB0EB8D}" destId="{6AFA5176-5D0F-40A6-9031-7A6BEB145427}" srcOrd="0" destOrd="0" presId="urn:microsoft.com/office/officeart/2005/8/layout/hierarchy2"/>
    <dgm:cxn modelId="{DDB62C95-2C5F-4967-9EA2-2B2BFD0FA92A}" type="presParOf" srcId="{6AFA5176-5D0F-40A6-9031-7A6BEB145427}" destId="{86E0EE2A-E56E-4CAD-9494-8B182C020A86}" srcOrd="0" destOrd="0" presId="urn:microsoft.com/office/officeart/2005/8/layout/hierarchy2"/>
    <dgm:cxn modelId="{98BB1308-4A0C-42BB-9E53-AFD26CEA4827}" type="presParOf" srcId="{B538E3E2-AF6B-4E09-BA0C-F3F86CB0EB8D}" destId="{830FD619-8A5F-4C3C-8A24-E3C58D360B88}" srcOrd="1" destOrd="0" presId="urn:microsoft.com/office/officeart/2005/8/layout/hierarchy2"/>
    <dgm:cxn modelId="{402C6F8E-1849-403C-8443-0ACF1E35FD2C}" type="presParOf" srcId="{830FD619-8A5F-4C3C-8A24-E3C58D360B88}" destId="{1879C0B5-8D98-4535-A4EF-5B57BF73057F}" srcOrd="0" destOrd="0" presId="urn:microsoft.com/office/officeart/2005/8/layout/hierarchy2"/>
    <dgm:cxn modelId="{5E3D20D7-D1D7-4A1F-86B5-680AFDF86362}" type="presParOf" srcId="{830FD619-8A5F-4C3C-8A24-E3C58D360B88}" destId="{85652EF2-9274-4536-8310-4181DCA8C9B3}" srcOrd="1" destOrd="0" presId="urn:microsoft.com/office/officeart/2005/8/layout/hierarchy2"/>
    <dgm:cxn modelId="{6D938162-4E81-4974-A7EA-B190275D15D0}" type="presParOf" srcId="{B538E3E2-AF6B-4E09-BA0C-F3F86CB0EB8D}" destId="{56933C77-899B-4C8F-9D49-0DDB1057E342}" srcOrd="2" destOrd="0" presId="urn:microsoft.com/office/officeart/2005/8/layout/hierarchy2"/>
    <dgm:cxn modelId="{529F46FE-06AB-40A0-81D4-AC1128F41A85}" type="presParOf" srcId="{56933C77-899B-4C8F-9D49-0DDB1057E342}" destId="{68D48D63-43F9-4A27-BC81-08AEBE9C8C0F}" srcOrd="0" destOrd="0" presId="urn:microsoft.com/office/officeart/2005/8/layout/hierarchy2"/>
    <dgm:cxn modelId="{67C61FC2-7B2C-457D-B581-F2F7383DD945}" type="presParOf" srcId="{B538E3E2-AF6B-4E09-BA0C-F3F86CB0EB8D}" destId="{56CEF6E4-34A6-4195-BAD8-1DD7D84094A7}" srcOrd="3" destOrd="0" presId="urn:microsoft.com/office/officeart/2005/8/layout/hierarchy2"/>
    <dgm:cxn modelId="{ED1D9556-C58A-4515-895B-CF0052974635}" type="presParOf" srcId="{56CEF6E4-34A6-4195-BAD8-1DD7D84094A7}" destId="{65C8F4E0-4D6F-45EF-ACF9-F4EA88570C9F}" srcOrd="0" destOrd="0" presId="urn:microsoft.com/office/officeart/2005/8/layout/hierarchy2"/>
    <dgm:cxn modelId="{74C5C4E7-705F-47B9-A855-4B192686CC4A}" type="presParOf" srcId="{56CEF6E4-34A6-4195-BAD8-1DD7D84094A7}" destId="{480E5208-B4EE-4F90-9A2C-067CD1875977}" srcOrd="1" destOrd="0" presId="urn:microsoft.com/office/officeart/2005/8/layout/hierarchy2"/>
    <dgm:cxn modelId="{0BF6DE0F-C218-45BB-82B1-051C4728F3D6}" type="presParOf" srcId="{B538E3E2-AF6B-4E09-BA0C-F3F86CB0EB8D}" destId="{ECE7756C-2B43-49B4-A2C4-966434DF3AE7}" srcOrd="4" destOrd="0" presId="urn:microsoft.com/office/officeart/2005/8/layout/hierarchy2"/>
    <dgm:cxn modelId="{33B3CD64-B1AC-44EE-90FB-BC7AE4B9C239}" type="presParOf" srcId="{ECE7756C-2B43-49B4-A2C4-966434DF3AE7}" destId="{56EA4B3F-0826-4120-BD65-1A81C86D5E38}" srcOrd="0" destOrd="0" presId="urn:microsoft.com/office/officeart/2005/8/layout/hierarchy2"/>
    <dgm:cxn modelId="{21A09BB6-9CB6-4420-858F-DD4E2735FBE7}" type="presParOf" srcId="{B538E3E2-AF6B-4E09-BA0C-F3F86CB0EB8D}" destId="{49256D60-7812-434D-BF64-EA4296A05118}" srcOrd="5" destOrd="0" presId="urn:microsoft.com/office/officeart/2005/8/layout/hierarchy2"/>
    <dgm:cxn modelId="{C59B44BA-D540-4B68-BB6D-2C33385237C2}" type="presParOf" srcId="{49256D60-7812-434D-BF64-EA4296A05118}" destId="{C3AE5680-021A-478D-ADB1-D473A71335A6}" srcOrd="0" destOrd="0" presId="urn:microsoft.com/office/officeart/2005/8/layout/hierarchy2"/>
    <dgm:cxn modelId="{0C7BDD8E-E62C-4423-9036-50B6BB8B7535}" type="presParOf" srcId="{49256D60-7812-434D-BF64-EA4296A05118}" destId="{BE007F7A-A87F-4768-985A-236F3CA12B62}" srcOrd="1" destOrd="0" presId="urn:microsoft.com/office/officeart/2005/8/layout/hierarchy2"/>
    <dgm:cxn modelId="{B3638B66-6A26-48B9-B978-840B11E1FEEF}" type="presParOf" srcId="{67D35A30-E696-4811-BA7B-F036A7476329}" destId="{D16B9CFF-25D6-442E-8849-3F9780E3A6BF}" srcOrd="1" destOrd="0" presId="urn:microsoft.com/office/officeart/2005/8/layout/hierarchy2"/>
    <dgm:cxn modelId="{2DD94B4E-31D3-414D-92C7-627CAF62AE85}" type="presParOf" srcId="{D16B9CFF-25D6-442E-8849-3F9780E3A6BF}" destId="{EC88DC81-BDC2-4051-B080-DA1EAC56B326}" srcOrd="0" destOrd="0" presId="urn:microsoft.com/office/officeart/2005/8/layout/hierarchy2"/>
    <dgm:cxn modelId="{0267A4A3-DE8D-435F-8F82-DB99BEDACF18}" type="presParOf" srcId="{D16B9CFF-25D6-442E-8849-3F9780E3A6BF}" destId="{D26BB838-4019-4C9E-9D62-C79F96F4F36C}" srcOrd="1" destOrd="0" presId="urn:microsoft.com/office/officeart/2005/8/layout/hierarchy2"/>
    <dgm:cxn modelId="{A8D05535-E1CD-4531-8904-54DC5A48732E}" type="presParOf" srcId="{D26BB838-4019-4C9E-9D62-C79F96F4F36C}" destId="{4A8A5CDF-B590-4CCA-9E7B-C197F3E73546}" srcOrd="0" destOrd="0" presId="urn:microsoft.com/office/officeart/2005/8/layout/hierarchy2"/>
    <dgm:cxn modelId="{F2740DAE-CF4C-4DC5-93CE-07EB66FFE46B}" type="presParOf" srcId="{4A8A5CDF-B590-4CCA-9E7B-C197F3E73546}" destId="{9B0F2F8A-C8EB-4249-AA64-B6F86C4969BD}" srcOrd="0" destOrd="0" presId="urn:microsoft.com/office/officeart/2005/8/layout/hierarchy2"/>
    <dgm:cxn modelId="{0D8B7088-4022-44FF-B27D-B51764F05FF9}" type="presParOf" srcId="{D26BB838-4019-4C9E-9D62-C79F96F4F36C}" destId="{003F0789-791D-4CDB-A85C-8028FF4088FD}" srcOrd="1" destOrd="0" presId="urn:microsoft.com/office/officeart/2005/8/layout/hierarchy2"/>
    <dgm:cxn modelId="{9A8C1CB5-BD3E-4B9E-A25A-AA93FDC91AE2}" type="presParOf" srcId="{003F0789-791D-4CDB-A85C-8028FF4088FD}" destId="{1BDC900B-C822-4234-8628-BAEC24DD9811}" srcOrd="0" destOrd="0" presId="urn:microsoft.com/office/officeart/2005/8/layout/hierarchy2"/>
    <dgm:cxn modelId="{E89272E3-E381-40E3-AC17-831EE145861C}" type="presParOf" srcId="{003F0789-791D-4CDB-A85C-8028FF4088FD}" destId="{1BFEEE0A-4228-448E-896B-43190BCEB193}" srcOrd="1" destOrd="0" presId="urn:microsoft.com/office/officeart/2005/8/layout/hierarchy2"/>
    <dgm:cxn modelId="{1A829CDB-F31D-4A23-B980-BE9CD924A654}" type="presParOf" srcId="{D26BB838-4019-4C9E-9D62-C79F96F4F36C}" destId="{BE96AE17-BEFC-43CC-BAF6-FCCDBF94C17D}" srcOrd="2" destOrd="0" presId="urn:microsoft.com/office/officeart/2005/8/layout/hierarchy2"/>
    <dgm:cxn modelId="{C83045C1-A77C-44AE-9075-022C7B727DEC}" type="presParOf" srcId="{BE96AE17-BEFC-43CC-BAF6-FCCDBF94C17D}" destId="{E25CC88B-EF73-4D15-B1D2-58EF6DAF1CA3}" srcOrd="0" destOrd="0" presId="urn:microsoft.com/office/officeart/2005/8/layout/hierarchy2"/>
    <dgm:cxn modelId="{7CCBDDA3-0958-4100-89A6-7A6E9CA5D074}" type="presParOf" srcId="{D26BB838-4019-4C9E-9D62-C79F96F4F36C}" destId="{47C58BC8-175F-4FF7-A3D6-D676FE801DCF}" srcOrd="3" destOrd="0" presId="urn:microsoft.com/office/officeart/2005/8/layout/hierarchy2"/>
    <dgm:cxn modelId="{9DA86697-B8B5-4443-8FC3-ADEC9B75389B}" type="presParOf" srcId="{47C58BC8-175F-4FF7-A3D6-D676FE801DCF}" destId="{11B88DFF-2426-4021-AF74-B629A0E82588}" srcOrd="0" destOrd="0" presId="urn:microsoft.com/office/officeart/2005/8/layout/hierarchy2"/>
    <dgm:cxn modelId="{16A4A3BD-8200-4177-821F-BE10D34962BA}" type="presParOf" srcId="{47C58BC8-175F-4FF7-A3D6-D676FE801DCF}" destId="{555A568F-5AD0-408B-BECB-C3C27BC3A9AE}" srcOrd="1" destOrd="0" presId="urn:microsoft.com/office/officeart/2005/8/layout/hierarchy2"/>
    <dgm:cxn modelId="{85127AC4-12BF-4338-BC8D-2C1AAE8D290E}" type="presParOf" srcId="{D26BB838-4019-4C9E-9D62-C79F96F4F36C}" destId="{49B9AC3C-5DE0-4092-B989-10617916358B}" srcOrd="4" destOrd="0" presId="urn:microsoft.com/office/officeart/2005/8/layout/hierarchy2"/>
    <dgm:cxn modelId="{AF30BD23-6645-41AE-9628-5433C9AD908E}" type="presParOf" srcId="{49B9AC3C-5DE0-4092-B989-10617916358B}" destId="{1E82CD31-EEC2-4CA8-82CC-89348942E936}" srcOrd="0" destOrd="0" presId="urn:microsoft.com/office/officeart/2005/8/layout/hierarchy2"/>
    <dgm:cxn modelId="{16CFB07E-FE31-4681-AB05-496450F04949}" type="presParOf" srcId="{D26BB838-4019-4C9E-9D62-C79F96F4F36C}" destId="{260DA433-DFA7-4D49-A9DC-7891E80F1190}" srcOrd="5" destOrd="0" presId="urn:microsoft.com/office/officeart/2005/8/layout/hierarchy2"/>
    <dgm:cxn modelId="{EBA59346-3FC0-4FDA-A903-B69C2B9047D3}" type="presParOf" srcId="{260DA433-DFA7-4D49-A9DC-7891E80F1190}" destId="{CBA85EE9-E797-4835-8713-2829F052B60B}" srcOrd="0" destOrd="0" presId="urn:microsoft.com/office/officeart/2005/8/layout/hierarchy2"/>
    <dgm:cxn modelId="{65B48CC7-0A3E-4443-975C-EBAB148FA800}" type="presParOf" srcId="{260DA433-DFA7-4D49-A9DC-7891E80F1190}" destId="{9B6E0324-4655-4D4F-B699-11C0751F0B09}" srcOrd="1" destOrd="0" presId="urn:microsoft.com/office/officeart/2005/8/layout/hierarchy2"/>
    <dgm:cxn modelId="{FDDC8E26-C4F2-42C2-A48B-790A3D021C1C}" type="presParOf" srcId="{67D35A30-E696-4811-BA7B-F036A7476329}" destId="{4FB38FB2-A2A6-45FA-BE54-AEE8E28538FD}" srcOrd="2" destOrd="0" presId="urn:microsoft.com/office/officeart/2005/8/layout/hierarchy2"/>
    <dgm:cxn modelId="{72A20BCE-73FE-4D14-B656-DD7D13220405}" type="presParOf" srcId="{4FB38FB2-A2A6-45FA-BE54-AEE8E28538FD}" destId="{CCEEFC0A-3BA0-4F8F-9E30-86CA58F3609B}" srcOrd="0" destOrd="0" presId="urn:microsoft.com/office/officeart/2005/8/layout/hierarchy2"/>
    <dgm:cxn modelId="{8D25EFA7-D048-46DF-BAE4-7082074FCA78}" type="presParOf" srcId="{4FB38FB2-A2A6-45FA-BE54-AEE8E28538FD}" destId="{F6BC720C-FECB-4DC9-A19B-C8B6B5B7CE85}" srcOrd="1" destOrd="0" presId="urn:microsoft.com/office/officeart/2005/8/layout/hierarchy2"/>
    <dgm:cxn modelId="{719CD701-3FD2-41ED-8F68-BDF3C3871167}" type="presParOf" srcId="{F6BC720C-FECB-4DC9-A19B-C8B6B5B7CE85}" destId="{BD616D63-3821-4056-9CE2-4FFA7F573424}" srcOrd="0" destOrd="0" presId="urn:microsoft.com/office/officeart/2005/8/layout/hierarchy2"/>
    <dgm:cxn modelId="{AEEC4414-4290-4434-9C2D-EEE9FA20E803}" type="presParOf" srcId="{BD616D63-3821-4056-9CE2-4FFA7F573424}" destId="{46EC7DAA-2950-47DC-A885-BA37430FE32F}" srcOrd="0" destOrd="0" presId="urn:microsoft.com/office/officeart/2005/8/layout/hierarchy2"/>
    <dgm:cxn modelId="{B350AEE3-9000-4EED-96CC-02B6287F5C5F}" type="presParOf" srcId="{F6BC720C-FECB-4DC9-A19B-C8B6B5B7CE85}" destId="{D9EFF876-3B89-4E9E-8CBE-852E51B57FF4}" srcOrd="1" destOrd="0" presId="urn:microsoft.com/office/officeart/2005/8/layout/hierarchy2"/>
    <dgm:cxn modelId="{65DE1A0F-A1AA-48FD-A3FF-B410AA84E508}" type="presParOf" srcId="{D9EFF876-3B89-4E9E-8CBE-852E51B57FF4}" destId="{D1613E59-DCD4-44DB-A75D-CCAF7F8FEB3B}" srcOrd="0" destOrd="0" presId="urn:microsoft.com/office/officeart/2005/8/layout/hierarchy2"/>
    <dgm:cxn modelId="{0E60C6CD-60DC-4EE0-A075-8B42E341555F}" type="presParOf" srcId="{D9EFF876-3B89-4E9E-8CBE-852E51B57FF4}" destId="{FAF5EC0A-7EEB-4A0F-B117-5CF5FEA46E26}" srcOrd="1" destOrd="0" presId="urn:microsoft.com/office/officeart/2005/8/layout/hierarchy2"/>
    <dgm:cxn modelId="{BD4FA555-B12B-4AD2-9BDA-5209E29D52FD}" type="presParOf" srcId="{F6BC720C-FECB-4DC9-A19B-C8B6B5B7CE85}" destId="{07BAC4A8-D40A-405F-A59A-7B4A8D1A6AE6}" srcOrd="2" destOrd="0" presId="urn:microsoft.com/office/officeart/2005/8/layout/hierarchy2"/>
    <dgm:cxn modelId="{C54020A9-C49F-4AD7-BDB2-31D259AD10D8}" type="presParOf" srcId="{07BAC4A8-D40A-405F-A59A-7B4A8D1A6AE6}" destId="{89E4BF66-705E-4593-A06D-B7B2BA178120}" srcOrd="0" destOrd="0" presId="urn:microsoft.com/office/officeart/2005/8/layout/hierarchy2"/>
    <dgm:cxn modelId="{B6F1034F-5715-4026-866E-37A37C5790E5}" type="presParOf" srcId="{F6BC720C-FECB-4DC9-A19B-C8B6B5B7CE85}" destId="{0C842D6F-5DB2-4617-8240-E742F60B47D9}" srcOrd="3" destOrd="0" presId="urn:microsoft.com/office/officeart/2005/8/layout/hierarchy2"/>
    <dgm:cxn modelId="{1DC5F0EF-ACFA-4B6C-A3A9-BC0CAE4C3CC0}" type="presParOf" srcId="{0C842D6F-5DB2-4617-8240-E742F60B47D9}" destId="{3FE67043-7AE0-4CF4-B097-156AC97BD463}" srcOrd="0" destOrd="0" presId="urn:microsoft.com/office/officeart/2005/8/layout/hierarchy2"/>
    <dgm:cxn modelId="{AE0515CC-FBC6-4652-BCC9-70C50BD35F18}" type="presParOf" srcId="{0C842D6F-5DB2-4617-8240-E742F60B47D9}" destId="{C93BCCC0-C91A-4712-B4A0-AEA7B3F3E1E1}" srcOrd="1" destOrd="0" presId="urn:microsoft.com/office/officeart/2005/8/layout/hierarchy2"/>
    <dgm:cxn modelId="{C0C4E32F-0EC0-4FC3-8A92-202CE14BFE25}" type="presParOf" srcId="{F6BC720C-FECB-4DC9-A19B-C8B6B5B7CE85}" destId="{255C9218-A623-4164-B088-2101AAEC18B0}" srcOrd="4" destOrd="0" presId="urn:microsoft.com/office/officeart/2005/8/layout/hierarchy2"/>
    <dgm:cxn modelId="{085A4C52-3F44-490E-BBDB-C592F93F8285}" type="presParOf" srcId="{255C9218-A623-4164-B088-2101AAEC18B0}" destId="{BDDBD142-EB3A-4925-8E36-D82E3CC4AA1E}" srcOrd="0" destOrd="0" presId="urn:microsoft.com/office/officeart/2005/8/layout/hierarchy2"/>
    <dgm:cxn modelId="{3D67E507-9624-478E-8F36-350A51162EDD}" type="presParOf" srcId="{F6BC720C-FECB-4DC9-A19B-C8B6B5B7CE85}" destId="{D827257E-3F1D-4721-9A5A-B8D6AE0D9570}" srcOrd="5" destOrd="0" presId="urn:microsoft.com/office/officeart/2005/8/layout/hierarchy2"/>
    <dgm:cxn modelId="{D429FB5A-8D1E-417F-AA0C-41DB29C5E478}" type="presParOf" srcId="{D827257E-3F1D-4721-9A5A-B8D6AE0D9570}" destId="{60FB3094-7160-43A0-ACF7-95380354BACB}" srcOrd="0" destOrd="0" presId="urn:microsoft.com/office/officeart/2005/8/layout/hierarchy2"/>
    <dgm:cxn modelId="{7E0BD08D-1794-4CC9-B5F9-2C67170FEAA7}" type="presParOf" srcId="{D827257E-3F1D-4721-9A5A-B8D6AE0D9570}" destId="{ED5BF0BD-6A00-4ED2-A46D-23B7E59CC8F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D669DA-C73F-4702-B54C-7B3BF905E9A8}">
      <dsp:nvSpPr>
        <dsp:cNvPr id="0" name=""/>
        <dsp:cNvSpPr/>
      </dsp:nvSpPr>
      <dsp:spPr>
        <a:xfrm>
          <a:off x="0" y="13203"/>
          <a:ext cx="2166456" cy="10485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latin typeface="+mj-lt"/>
            </a:rPr>
            <a:t>CENTRO DE DESTINO UPADS MUNICIPIO</a:t>
          </a:r>
          <a:endParaRPr lang="es-ES" sz="1800" b="1" kern="1200" dirty="0">
            <a:latin typeface="+mj-lt"/>
          </a:endParaRPr>
        </a:p>
      </dsp:txBody>
      <dsp:txXfrm>
        <a:off x="0" y="13203"/>
        <a:ext cx="2166456" cy="1048585"/>
      </dsp:txXfrm>
    </dsp:sp>
    <dsp:sp modelId="{1C4C4E59-0FCD-4FF9-AE42-4CB1088B05E7}">
      <dsp:nvSpPr>
        <dsp:cNvPr id="0" name=""/>
        <dsp:cNvSpPr/>
      </dsp:nvSpPr>
      <dsp:spPr>
        <a:xfrm>
          <a:off x="1669778" y="1520629"/>
          <a:ext cx="1286853" cy="6434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Puestos de trabajo</a:t>
          </a:r>
          <a:endParaRPr lang="es-ES" sz="1200" kern="1200" dirty="0"/>
        </a:p>
      </dsp:txBody>
      <dsp:txXfrm>
        <a:off x="1669778" y="1520629"/>
        <a:ext cx="1286853" cy="643426"/>
      </dsp:txXfrm>
    </dsp:sp>
    <dsp:sp modelId="{49F9BD18-539B-4FD6-9FB5-DB75AA5BE5C7}">
      <dsp:nvSpPr>
        <dsp:cNvPr id="0" name=""/>
        <dsp:cNvSpPr/>
      </dsp:nvSpPr>
      <dsp:spPr>
        <a:xfrm rot="19457599">
          <a:off x="2897049" y="1644164"/>
          <a:ext cx="633905" cy="26385"/>
        </a:xfrm>
        <a:custGeom>
          <a:avLst/>
          <a:gdLst/>
          <a:ahLst/>
          <a:cxnLst/>
          <a:rect l="0" t="0" r="0" b="0"/>
          <a:pathLst>
            <a:path>
              <a:moveTo>
                <a:pt x="0" y="13192"/>
              </a:moveTo>
              <a:lnTo>
                <a:pt x="633905" y="131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19457599">
        <a:off x="3198155" y="1641509"/>
        <a:ext cx="31695" cy="31695"/>
      </dsp:txXfrm>
    </dsp:sp>
    <dsp:sp modelId="{5EEE6D69-F62E-479D-830E-9D00A8D336C2}">
      <dsp:nvSpPr>
        <dsp:cNvPr id="0" name=""/>
        <dsp:cNvSpPr/>
      </dsp:nvSpPr>
      <dsp:spPr>
        <a:xfrm>
          <a:off x="3471373" y="1150659"/>
          <a:ext cx="1286853" cy="6434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ORGANOS COLEGIADOS</a:t>
          </a:r>
          <a:endParaRPr lang="es-ES" sz="1200" kern="1200" dirty="0"/>
        </a:p>
      </dsp:txBody>
      <dsp:txXfrm>
        <a:off x="3471373" y="1150659"/>
        <a:ext cx="1286853" cy="643426"/>
      </dsp:txXfrm>
    </dsp:sp>
    <dsp:sp modelId="{5ED0EBA9-D6C5-42A4-B92B-0BE8483C7B93}">
      <dsp:nvSpPr>
        <dsp:cNvPr id="0" name=""/>
        <dsp:cNvSpPr/>
      </dsp:nvSpPr>
      <dsp:spPr>
        <a:xfrm rot="2142401">
          <a:off x="2897049" y="2014135"/>
          <a:ext cx="633905" cy="26385"/>
        </a:xfrm>
        <a:custGeom>
          <a:avLst/>
          <a:gdLst/>
          <a:ahLst/>
          <a:cxnLst/>
          <a:rect l="0" t="0" r="0" b="0"/>
          <a:pathLst>
            <a:path>
              <a:moveTo>
                <a:pt x="0" y="13192"/>
              </a:moveTo>
              <a:lnTo>
                <a:pt x="633905" y="131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2142401">
        <a:off x="3198155" y="2011480"/>
        <a:ext cx="31695" cy="31695"/>
      </dsp:txXfrm>
    </dsp:sp>
    <dsp:sp modelId="{FED03F3A-40A6-430D-BAC3-F193D059EDE7}">
      <dsp:nvSpPr>
        <dsp:cNvPr id="0" name=""/>
        <dsp:cNvSpPr/>
      </dsp:nvSpPr>
      <dsp:spPr>
        <a:xfrm>
          <a:off x="3471373" y="1890599"/>
          <a:ext cx="1286853" cy="6434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ORGANOS UNIPERSONALES</a:t>
          </a:r>
          <a:endParaRPr lang="es-ES" sz="1200" kern="1200" dirty="0"/>
        </a:p>
      </dsp:txBody>
      <dsp:txXfrm>
        <a:off x="3471373" y="1890599"/>
        <a:ext cx="1286853" cy="643426"/>
      </dsp:txXfrm>
    </dsp:sp>
    <dsp:sp modelId="{5C961DD8-87D9-4614-BC90-B6D2AB4F25E7}">
      <dsp:nvSpPr>
        <dsp:cNvPr id="0" name=""/>
        <dsp:cNvSpPr/>
      </dsp:nvSpPr>
      <dsp:spPr>
        <a:xfrm rot="17132988">
          <a:off x="4055530" y="1274194"/>
          <a:ext cx="1920132" cy="26385"/>
        </a:xfrm>
        <a:custGeom>
          <a:avLst/>
          <a:gdLst/>
          <a:ahLst/>
          <a:cxnLst/>
          <a:rect l="0" t="0" r="0" b="0"/>
          <a:pathLst>
            <a:path>
              <a:moveTo>
                <a:pt x="0" y="13192"/>
              </a:moveTo>
              <a:lnTo>
                <a:pt x="1920132" y="131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00" kern="1200"/>
        </a:p>
      </dsp:txBody>
      <dsp:txXfrm rot="17132988">
        <a:off x="4967593" y="1239383"/>
        <a:ext cx="96006" cy="96006"/>
      </dsp:txXfrm>
    </dsp:sp>
    <dsp:sp modelId="{76D88D7C-276F-4EA0-B19C-796E90E53829}">
      <dsp:nvSpPr>
        <dsp:cNvPr id="0" name=""/>
        <dsp:cNvSpPr/>
      </dsp:nvSpPr>
      <dsp:spPr>
        <a:xfrm>
          <a:off x="5272967" y="40748"/>
          <a:ext cx="1286853" cy="6434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UPADS PRIMERA INSTANCIA</a:t>
          </a:r>
          <a:endParaRPr lang="es-ES" sz="1200" kern="1200" dirty="0"/>
        </a:p>
      </dsp:txBody>
      <dsp:txXfrm>
        <a:off x="5272967" y="40748"/>
        <a:ext cx="1286853" cy="643426"/>
      </dsp:txXfrm>
    </dsp:sp>
    <dsp:sp modelId="{180E1EB6-0B1E-433C-AE78-7227068824FA}">
      <dsp:nvSpPr>
        <dsp:cNvPr id="0" name=""/>
        <dsp:cNvSpPr/>
      </dsp:nvSpPr>
      <dsp:spPr>
        <a:xfrm rot="17692822">
          <a:off x="4403865" y="1644164"/>
          <a:ext cx="1223462" cy="26385"/>
        </a:xfrm>
        <a:custGeom>
          <a:avLst/>
          <a:gdLst/>
          <a:ahLst/>
          <a:cxnLst/>
          <a:rect l="0" t="0" r="0" b="0"/>
          <a:pathLst>
            <a:path>
              <a:moveTo>
                <a:pt x="0" y="13192"/>
              </a:moveTo>
              <a:lnTo>
                <a:pt x="1223462" y="131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17692822">
        <a:off x="4985010" y="1626770"/>
        <a:ext cx="61173" cy="61173"/>
      </dsp:txXfrm>
    </dsp:sp>
    <dsp:sp modelId="{D03ED24F-F246-4B0B-BF88-A7DF40A2294F}">
      <dsp:nvSpPr>
        <dsp:cNvPr id="0" name=""/>
        <dsp:cNvSpPr/>
      </dsp:nvSpPr>
      <dsp:spPr>
        <a:xfrm>
          <a:off x="5272967" y="780688"/>
          <a:ext cx="1286853" cy="6434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UPADS SOCIAL</a:t>
          </a:r>
          <a:endParaRPr lang="es-ES" sz="1200" kern="1200" dirty="0"/>
        </a:p>
      </dsp:txBody>
      <dsp:txXfrm>
        <a:off x="5272967" y="780688"/>
        <a:ext cx="1286853" cy="643426"/>
      </dsp:txXfrm>
    </dsp:sp>
    <dsp:sp modelId="{548E2B08-67D5-4D36-BD18-75FA06D274E8}">
      <dsp:nvSpPr>
        <dsp:cNvPr id="0" name=""/>
        <dsp:cNvSpPr/>
      </dsp:nvSpPr>
      <dsp:spPr>
        <a:xfrm rot="19457599">
          <a:off x="4698644" y="2014135"/>
          <a:ext cx="633905" cy="26385"/>
        </a:xfrm>
        <a:custGeom>
          <a:avLst/>
          <a:gdLst/>
          <a:ahLst/>
          <a:cxnLst/>
          <a:rect l="0" t="0" r="0" b="0"/>
          <a:pathLst>
            <a:path>
              <a:moveTo>
                <a:pt x="0" y="13192"/>
              </a:moveTo>
              <a:lnTo>
                <a:pt x="633905" y="131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19457599">
        <a:off x="4999749" y="2011480"/>
        <a:ext cx="31695" cy="31695"/>
      </dsp:txXfrm>
    </dsp:sp>
    <dsp:sp modelId="{BA4AF0BF-373B-4A9C-B680-4749F29FA810}">
      <dsp:nvSpPr>
        <dsp:cNvPr id="0" name=""/>
        <dsp:cNvSpPr/>
      </dsp:nvSpPr>
      <dsp:spPr>
        <a:xfrm>
          <a:off x="5272967" y="1520629"/>
          <a:ext cx="1286853" cy="6434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UPADS Contencioso-Administrativo</a:t>
          </a:r>
          <a:endParaRPr lang="es-ES" sz="1200" kern="1200" dirty="0"/>
        </a:p>
      </dsp:txBody>
      <dsp:txXfrm>
        <a:off x="5272967" y="1520629"/>
        <a:ext cx="1286853" cy="643426"/>
      </dsp:txXfrm>
    </dsp:sp>
    <dsp:sp modelId="{E394ED61-DFD4-4C00-B85A-6EB33CF4DA7B}">
      <dsp:nvSpPr>
        <dsp:cNvPr id="0" name=""/>
        <dsp:cNvSpPr/>
      </dsp:nvSpPr>
      <dsp:spPr>
        <a:xfrm rot="2142401">
          <a:off x="4698644" y="2384105"/>
          <a:ext cx="633905" cy="26385"/>
        </a:xfrm>
        <a:custGeom>
          <a:avLst/>
          <a:gdLst/>
          <a:ahLst/>
          <a:cxnLst/>
          <a:rect l="0" t="0" r="0" b="0"/>
          <a:pathLst>
            <a:path>
              <a:moveTo>
                <a:pt x="0" y="13192"/>
              </a:moveTo>
              <a:lnTo>
                <a:pt x="633905" y="131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2142401">
        <a:off x="4999749" y="2381450"/>
        <a:ext cx="31695" cy="31695"/>
      </dsp:txXfrm>
    </dsp:sp>
    <dsp:sp modelId="{078236A2-6A26-4F07-86C6-8A59A147E311}">
      <dsp:nvSpPr>
        <dsp:cNvPr id="0" name=""/>
        <dsp:cNvSpPr/>
      </dsp:nvSpPr>
      <dsp:spPr>
        <a:xfrm>
          <a:off x="5272967" y="2260569"/>
          <a:ext cx="1286853" cy="6434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UPADS PENAL</a:t>
          </a:r>
          <a:endParaRPr lang="es-ES" sz="1200" kern="1200" dirty="0"/>
        </a:p>
      </dsp:txBody>
      <dsp:txXfrm>
        <a:off x="5272967" y="2260569"/>
        <a:ext cx="1286853" cy="643426"/>
      </dsp:txXfrm>
    </dsp:sp>
    <dsp:sp modelId="{E2AABC58-BA62-41BD-BE54-EA20EF1679F9}">
      <dsp:nvSpPr>
        <dsp:cNvPr id="0" name=""/>
        <dsp:cNvSpPr/>
      </dsp:nvSpPr>
      <dsp:spPr>
        <a:xfrm rot="3907178">
          <a:off x="4403865" y="2754075"/>
          <a:ext cx="1223462" cy="26385"/>
        </a:xfrm>
        <a:custGeom>
          <a:avLst/>
          <a:gdLst/>
          <a:ahLst/>
          <a:cxnLst/>
          <a:rect l="0" t="0" r="0" b="0"/>
          <a:pathLst>
            <a:path>
              <a:moveTo>
                <a:pt x="0" y="13192"/>
              </a:moveTo>
              <a:lnTo>
                <a:pt x="1223462" y="131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3907178">
        <a:off x="4985010" y="2736681"/>
        <a:ext cx="61173" cy="61173"/>
      </dsp:txXfrm>
    </dsp:sp>
    <dsp:sp modelId="{0FB30F1D-4F49-4390-A67D-A3FDD2D987C4}">
      <dsp:nvSpPr>
        <dsp:cNvPr id="0" name=""/>
        <dsp:cNvSpPr/>
      </dsp:nvSpPr>
      <dsp:spPr>
        <a:xfrm>
          <a:off x="5272967" y="3000510"/>
          <a:ext cx="1286853" cy="6434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UPADS INSTRUCCIÓN</a:t>
          </a:r>
          <a:endParaRPr lang="es-ES" sz="1200" kern="1200" dirty="0"/>
        </a:p>
      </dsp:txBody>
      <dsp:txXfrm>
        <a:off x="5272967" y="3000510"/>
        <a:ext cx="1286853" cy="643426"/>
      </dsp:txXfrm>
    </dsp:sp>
    <dsp:sp modelId="{ECE7756C-2B43-49B4-A2C4-966434DF3AE7}">
      <dsp:nvSpPr>
        <dsp:cNvPr id="0" name=""/>
        <dsp:cNvSpPr/>
      </dsp:nvSpPr>
      <dsp:spPr>
        <a:xfrm rot="4467012">
          <a:off x="4055530" y="3124046"/>
          <a:ext cx="1920132" cy="26385"/>
        </a:xfrm>
        <a:custGeom>
          <a:avLst/>
          <a:gdLst/>
          <a:ahLst/>
          <a:cxnLst/>
          <a:rect l="0" t="0" r="0" b="0"/>
          <a:pathLst>
            <a:path>
              <a:moveTo>
                <a:pt x="0" y="13192"/>
              </a:moveTo>
              <a:lnTo>
                <a:pt x="1920132" y="131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00" kern="1200"/>
        </a:p>
      </dsp:txBody>
      <dsp:txXfrm rot="4467012">
        <a:off x="4967593" y="3089235"/>
        <a:ext cx="96006" cy="96006"/>
      </dsp:txXfrm>
    </dsp:sp>
    <dsp:sp modelId="{C3AE5680-021A-478D-ADB1-D473A71335A6}">
      <dsp:nvSpPr>
        <dsp:cNvPr id="0" name=""/>
        <dsp:cNvSpPr/>
      </dsp:nvSpPr>
      <dsp:spPr>
        <a:xfrm>
          <a:off x="5272967" y="3740451"/>
          <a:ext cx="1286853" cy="6434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Etc. ( cada jurisdicción o tipo de órgano)</a:t>
          </a:r>
          <a:endParaRPr lang="es-ES" sz="1200" kern="1200" dirty="0"/>
        </a:p>
      </dsp:txBody>
      <dsp:txXfrm>
        <a:off x="5272967" y="3740451"/>
        <a:ext cx="1286853" cy="64342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B22DC2-13DA-4FC8-BF4B-D4EF67A0684B}">
      <dsp:nvSpPr>
        <dsp:cNvPr id="0" name=""/>
        <dsp:cNvSpPr/>
      </dsp:nvSpPr>
      <dsp:spPr>
        <a:xfrm>
          <a:off x="154360" y="1925885"/>
          <a:ext cx="967548" cy="4837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/>
            <a:t>Centro de destino Servicio Común General</a:t>
          </a:r>
          <a:endParaRPr lang="es-ES" sz="800" kern="1200" dirty="0"/>
        </a:p>
      </dsp:txBody>
      <dsp:txXfrm>
        <a:off x="154360" y="1925885"/>
        <a:ext cx="967548" cy="483774"/>
      </dsp:txXfrm>
    </dsp:sp>
    <dsp:sp modelId="{6AFA5176-5D0F-40A6-9031-7A6BEB145427}">
      <dsp:nvSpPr>
        <dsp:cNvPr id="0" name=""/>
        <dsp:cNvSpPr/>
      </dsp:nvSpPr>
      <dsp:spPr>
        <a:xfrm rot="18428421">
          <a:off x="1000776" y="1923575"/>
          <a:ext cx="611424" cy="991"/>
        </a:xfrm>
        <a:custGeom>
          <a:avLst/>
          <a:gdLst/>
          <a:ahLst/>
          <a:cxnLst/>
          <a:rect l="0" t="0" r="0" b="0"/>
          <a:pathLst>
            <a:path>
              <a:moveTo>
                <a:pt x="0" y="495"/>
              </a:moveTo>
              <a:lnTo>
                <a:pt x="611424" y="4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18428421">
        <a:off x="1291203" y="1908785"/>
        <a:ext cx="30571" cy="30571"/>
      </dsp:txXfrm>
    </dsp:sp>
    <dsp:sp modelId="{1879C0B5-8D98-4535-A4EF-5B57BF73057F}">
      <dsp:nvSpPr>
        <dsp:cNvPr id="0" name=""/>
        <dsp:cNvSpPr/>
      </dsp:nvSpPr>
      <dsp:spPr>
        <a:xfrm>
          <a:off x="1491068" y="1438482"/>
          <a:ext cx="967548" cy="4837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/>
            <a:t>Sección A</a:t>
          </a:r>
          <a:endParaRPr lang="es-ES" sz="800" kern="1200" dirty="0"/>
        </a:p>
      </dsp:txBody>
      <dsp:txXfrm>
        <a:off x="1491068" y="1438482"/>
        <a:ext cx="967548" cy="483774"/>
      </dsp:txXfrm>
    </dsp:sp>
    <dsp:sp modelId="{56933C77-899B-4C8F-9D49-0DDB1057E342}">
      <dsp:nvSpPr>
        <dsp:cNvPr id="0" name=""/>
        <dsp:cNvSpPr/>
      </dsp:nvSpPr>
      <dsp:spPr>
        <a:xfrm>
          <a:off x="1121909" y="2167276"/>
          <a:ext cx="369159" cy="991"/>
        </a:xfrm>
        <a:custGeom>
          <a:avLst/>
          <a:gdLst/>
          <a:ahLst/>
          <a:cxnLst/>
          <a:rect l="0" t="0" r="0" b="0"/>
          <a:pathLst>
            <a:path>
              <a:moveTo>
                <a:pt x="0" y="495"/>
              </a:moveTo>
              <a:lnTo>
                <a:pt x="369159" y="4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1297259" y="2158543"/>
        <a:ext cx="18457" cy="18457"/>
      </dsp:txXfrm>
    </dsp:sp>
    <dsp:sp modelId="{65C8F4E0-4D6F-45EF-ACF9-F4EA88570C9F}">
      <dsp:nvSpPr>
        <dsp:cNvPr id="0" name=""/>
        <dsp:cNvSpPr/>
      </dsp:nvSpPr>
      <dsp:spPr>
        <a:xfrm>
          <a:off x="1491068" y="1925885"/>
          <a:ext cx="967548" cy="4837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/>
            <a:t>Sección B</a:t>
          </a:r>
          <a:endParaRPr lang="es-ES" sz="800" kern="1200" dirty="0"/>
        </a:p>
      </dsp:txBody>
      <dsp:txXfrm>
        <a:off x="1491068" y="1925885"/>
        <a:ext cx="967548" cy="483774"/>
      </dsp:txXfrm>
    </dsp:sp>
    <dsp:sp modelId="{ECE7756C-2B43-49B4-A2C4-966434DF3AE7}">
      <dsp:nvSpPr>
        <dsp:cNvPr id="0" name=""/>
        <dsp:cNvSpPr/>
      </dsp:nvSpPr>
      <dsp:spPr>
        <a:xfrm rot="3171579">
          <a:off x="1000776" y="2410978"/>
          <a:ext cx="611424" cy="991"/>
        </a:xfrm>
        <a:custGeom>
          <a:avLst/>
          <a:gdLst/>
          <a:ahLst/>
          <a:cxnLst/>
          <a:rect l="0" t="0" r="0" b="0"/>
          <a:pathLst>
            <a:path>
              <a:moveTo>
                <a:pt x="0" y="495"/>
              </a:moveTo>
              <a:lnTo>
                <a:pt x="611424" y="4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3171579">
        <a:off x="1291203" y="2396188"/>
        <a:ext cx="30571" cy="30571"/>
      </dsp:txXfrm>
    </dsp:sp>
    <dsp:sp modelId="{C3AE5680-021A-478D-ADB1-D473A71335A6}">
      <dsp:nvSpPr>
        <dsp:cNvPr id="0" name=""/>
        <dsp:cNvSpPr/>
      </dsp:nvSpPr>
      <dsp:spPr>
        <a:xfrm>
          <a:off x="1491068" y="2413288"/>
          <a:ext cx="967548" cy="4837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/>
            <a:t>Sección C</a:t>
          </a:r>
          <a:endParaRPr lang="es-ES" sz="800" kern="1200" dirty="0"/>
        </a:p>
      </dsp:txBody>
      <dsp:txXfrm>
        <a:off x="1491068" y="2413288"/>
        <a:ext cx="967548" cy="483774"/>
      </dsp:txXfrm>
    </dsp:sp>
    <dsp:sp modelId="{EC88DC81-BDC2-4051-B080-DA1EAC56B326}">
      <dsp:nvSpPr>
        <dsp:cNvPr id="0" name=""/>
        <dsp:cNvSpPr/>
      </dsp:nvSpPr>
      <dsp:spPr>
        <a:xfrm>
          <a:off x="2890664" y="1962820"/>
          <a:ext cx="967548" cy="4837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/>
            <a:t>Centro de destino Servicio Común de Ordenación del Procedimiento</a:t>
          </a:r>
          <a:endParaRPr lang="es-ES" sz="800" kern="1200" dirty="0"/>
        </a:p>
      </dsp:txBody>
      <dsp:txXfrm>
        <a:off x="2890664" y="1962820"/>
        <a:ext cx="967548" cy="483774"/>
      </dsp:txXfrm>
    </dsp:sp>
    <dsp:sp modelId="{4A8A5CDF-B590-4CCA-9E7B-C197F3E73546}">
      <dsp:nvSpPr>
        <dsp:cNvPr id="0" name=""/>
        <dsp:cNvSpPr/>
      </dsp:nvSpPr>
      <dsp:spPr>
        <a:xfrm rot="18728969">
          <a:off x="3750091" y="1960510"/>
          <a:ext cx="657411" cy="991"/>
        </a:xfrm>
        <a:custGeom>
          <a:avLst/>
          <a:gdLst/>
          <a:ahLst/>
          <a:cxnLst/>
          <a:rect l="0" t="0" r="0" b="0"/>
          <a:pathLst>
            <a:path>
              <a:moveTo>
                <a:pt x="0" y="495"/>
              </a:moveTo>
              <a:lnTo>
                <a:pt x="657411" y="4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18728969">
        <a:off x="4062361" y="1944571"/>
        <a:ext cx="32870" cy="32870"/>
      </dsp:txXfrm>
    </dsp:sp>
    <dsp:sp modelId="{1BDC900B-C822-4234-8628-BAEC24DD9811}">
      <dsp:nvSpPr>
        <dsp:cNvPr id="0" name=""/>
        <dsp:cNvSpPr/>
      </dsp:nvSpPr>
      <dsp:spPr>
        <a:xfrm>
          <a:off x="4299380" y="1475417"/>
          <a:ext cx="967548" cy="4837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/>
            <a:t>Sección A</a:t>
          </a:r>
          <a:endParaRPr lang="es-ES" sz="800" kern="1200" dirty="0"/>
        </a:p>
      </dsp:txBody>
      <dsp:txXfrm>
        <a:off x="4299380" y="1475417"/>
        <a:ext cx="967548" cy="483774"/>
      </dsp:txXfrm>
    </dsp:sp>
    <dsp:sp modelId="{BE96AE17-BEFC-43CC-BAF6-FCCDBF94C17D}">
      <dsp:nvSpPr>
        <dsp:cNvPr id="0" name=""/>
        <dsp:cNvSpPr/>
      </dsp:nvSpPr>
      <dsp:spPr>
        <a:xfrm>
          <a:off x="3858213" y="2204211"/>
          <a:ext cx="441167" cy="991"/>
        </a:xfrm>
        <a:custGeom>
          <a:avLst/>
          <a:gdLst/>
          <a:ahLst/>
          <a:cxnLst/>
          <a:rect l="0" t="0" r="0" b="0"/>
          <a:pathLst>
            <a:path>
              <a:moveTo>
                <a:pt x="0" y="495"/>
              </a:moveTo>
              <a:lnTo>
                <a:pt x="441167" y="4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4067767" y="2193678"/>
        <a:ext cx="22058" cy="22058"/>
      </dsp:txXfrm>
    </dsp:sp>
    <dsp:sp modelId="{11B88DFF-2426-4021-AF74-B629A0E82588}">
      <dsp:nvSpPr>
        <dsp:cNvPr id="0" name=""/>
        <dsp:cNvSpPr/>
      </dsp:nvSpPr>
      <dsp:spPr>
        <a:xfrm>
          <a:off x="4299380" y="1962820"/>
          <a:ext cx="967548" cy="4837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/>
            <a:t>Sección B</a:t>
          </a:r>
          <a:endParaRPr lang="es-ES" sz="800" kern="1200" dirty="0"/>
        </a:p>
      </dsp:txBody>
      <dsp:txXfrm>
        <a:off x="4299380" y="1962820"/>
        <a:ext cx="967548" cy="483774"/>
      </dsp:txXfrm>
    </dsp:sp>
    <dsp:sp modelId="{49B9AC3C-5DE0-4092-B989-10617916358B}">
      <dsp:nvSpPr>
        <dsp:cNvPr id="0" name=""/>
        <dsp:cNvSpPr/>
      </dsp:nvSpPr>
      <dsp:spPr>
        <a:xfrm rot="2877024">
          <a:off x="3749836" y="2447913"/>
          <a:ext cx="656377" cy="991"/>
        </a:xfrm>
        <a:custGeom>
          <a:avLst/>
          <a:gdLst/>
          <a:ahLst/>
          <a:cxnLst/>
          <a:rect l="0" t="0" r="0" b="0"/>
          <a:pathLst>
            <a:path>
              <a:moveTo>
                <a:pt x="0" y="495"/>
              </a:moveTo>
              <a:lnTo>
                <a:pt x="656377" y="4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2877024">
        <a:off x="4061615" y="2431999"/>
        <a:ext cx="32818" cy="32818"/>
      </dsp:txXfrm>
    </dsp:sp>
    <dsp:sp modelId="{CBA85EE9-E797-4835-8713-2829F052B60B}">
      <dsp:nvSpPr>
        <dsp:cNvPr id="0" name=""/>
        <dsp:cNvSpPr/>
      </dsp:nvSpPr>
      <dsp:spPr>
        <a:xfrm>
          <a:off x="4297837" y="2450223"/>
          <a:ext cx="967548" cy="4837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/>
            <a:t>Sección C</a:t>
          </a:r>
          <a:endParaRPr lang="es-ES" sz="800" kern="1200" dirty="0"/>
        </a:p>
      </dsp:txBody>
      <dsp:txXfrm>
        <a:off x="4297837" y="2450223"/>
        <a:ext cx="967548" cy="483774"/>
      </dsp:txXfrm>
    </dsp:sp>
    <dsp:sp modelId="{CCEEFC0A-3BA0-4F8F-9E30-86CA58F3609B}">
      <dsp:nvSpPr>
        <dsp:cNvPr id="0" name=""/>
        <dsp:cNvSpPr/>
      </dsp:nvSpPr>
      <dsp:spPr>
        <a:xfrm>
          <a:off x="5616737" y="1997893"/>
          <a:ext cx="967548" cy="4837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/>
            <a:t>Centro de Destino Servicio Común de Ejecución</a:t>
          </a:r>
          <a:endParaRPr lang="es-ES" sz="800" kern="1200" dirty="0"/>
        </a:p>
      </dsp:txBody>
      <dsp:txXfrm>
        <a:off x="5616737" y="1997893"/>
        <a:ext cx="967548" cy="483774"/>
      </dsp:txXfrm>
    </dsp:sp>
    <dsp:sp modelId="{BD616D63-3821-4056-9CE2-4FFA7F573424}">
      <dsp:nvSpPr>
        <dsp:cNvPr id="0" name=""/>
        <dsp:cNvSpPr/>
      </dsp:nvSpPr>
      <dsp:spPr>
        <a:xfrm rot="18473814">
          <a:off x="6465153" y="1995583"/>
          <a:ext cx="617655" cy="991"/>
        </a:xfrm>
        <a:custGeom>
          <a:avLst/>
          <a:gdLst/>
          <a:ahLst/>
          <a:cxnLst/>
          <a:rect l="0" t="0" r="0" b="0"/>
          <a:pathLst>
            <a:path>
              <a:moveTo>
                <a:pt x="0" y="495"/>
              </a:moveTo>
              <a:lnTo>
                <a:pt x="617655" y="4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18473814">
        <a:off x="6758539" y="1980637"/>
        <a:ext cx="30882" cy="30882"/>
      </dsp:txXfrm>
    </dsp:sp>
    <dsp:sp modelId="{D1613E59-DCD4-44DB-A75D-CCAF7F8FEB3B}">
      <dsp:nvSpPr>
        <dsp:cNvPr id="0" name=""/>
        <dsp:cNvSpPr/>
      </dsp:nvSpPr>
      <dsp:spPr>
        <a:xfrm>
          <a:off x="6963676" y="1510490"/>
          <a:ext cx="967548" cy="4837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/>
            <a:t>Sección A</a:t>
          </a:r>
          <a:endParaRPr lang="es-ES" sz="800" kern="1200" dirty="0"/>
        </a:p>
      </dsp:txBody>
      <dsp:txXfrm>
        <a:off x="6963676" y="1510490"/>
        <a:ext cx="967548" cy="483774"/>
      </dsp:txXfrm>
    </dsp:sp>
    <dsp:sp modelId="{07BAC4A8-D40A-405F-A59A-7B4A8D1A6AE6}">
      <dsp:nvSpPr>
        <dsp:cNvPr id="0" name=""/>
        <dsp:cNvSpPr/>
      </dsp:nvSpPr>
      <dsp:spPr>
        <a:xfrm>
          <a:off x="6584285" y="2239284"/>
          <a:ext cx="379390" cy="991"/>
        </a:xfrm>
        <a:custGeom>
          <a:avLst/>
          <a:gdLst/>
          <a:ahLst/>
          <a:cxnLst/>
          <a:rect l="0" t="0" r="0" b="0"/>
          <a:pathLst>
            <a:path>
              <a:moveTo>
                <a:pt x="0" y="495"/>
              </a:moveTo>
              <a:lnTo>
                <a:pt x="379390" y="4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6764496" y="2230295"/>
        <a:ext cx="18969" cy="18969"/>
      </dsp:txXfrm>
    </dsp:sp>
    <dsp:sp modelId="{3FE67043-7AE0-4CF4-B097-156AC97BD463}">
      <dsp:nvSpPr>
        <dsp:cNvPr id="0" name=""/>
        <dsp:cNvSpPr/>
      </dsp:nvSpPr>
      <dsp:spPr>
        <a:xfrm>
          <a:off x="6963676" y="1997893"/>
          <a:ext cx="967548" cy="4837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/>
            <a:t>Sección B</a:t>
          </a:r>
          <a:endParaRPr lang="es-ES" sz="800" kern="1200" dirty="0"/>
        </a:p>
      </dsp:txBody>
      <dsp:txXfrm>
        <a:off x="6963676" y="1997893"/>
        <a:ext cx="967548" cy="483774"/>
      </dsp:txXfrm>
    </dsp:sp>
    <dsp:sp modelId="{255C9218-A623-4164-B088-2101AAEC18B0}">
      <dsp:nvSpPr>
        <dsp:cNvPr id="0" name=""/>
        <dsp:cNvSpPr/>
      </dsp:nvSpPr>
      <dsp:spPr>
        <a:xfrm rot="3126186">
          <a:off x="6465153" y="2482985"/>
          <a:ext cx="617655" cy="991"/>
        </a:xfrm>
        <a:custGeom>
          <a:avLst/>
          <a:gdLst/>
          <a:ahLst/>
          <a:cxnLst/>
          <a:rect l="0" t="0" r="0" b="0"/>
          <a:pathLst>
            <a:path>
              <a:moveTo>
                <a:pt x="0" y="495"/>
              </a:moveTo>
              <a:lnTo>
                <a:pt x="617655" y="4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 rot="3126186">
        <a:off x="6758539" y="2468040"/>
        <a:ext cx="30882" cy="30882"/>
      </dsp:txXfrm>
    </dsp:sp>
    <dsp:sp modelId="{60FB3094-7160-43A0-ACF7-95380354BACB}">
      <dsp:nvSpPr>
        <dsp:cNvPr id="0" name=""/>
        <dsp:cNvSpPr/>
      </dsp:nvSpPr>
      <dsp:spPr>
        <a:xfrm>
          <a:off x="6963676" y="2485295"/>
          <a:ext cx="967548" cy="4837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/>
            <a:t>Sección C</a:t>
          </a:r>
          <a:endParaRPr lang="es-ES" sz="800" kern="1200" dirty="0"/>
        </a:p>
      </dsp:txBody>
      <dsp:txXfrm>
        <a:off x="6963676" y="2485295"/>
        <a:ext cx="967548" cy="4837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7551FC-3249-4FCC-8843-EE337459D4BA}" type="datetimeFigureOut">
              <a:rPr lang="es-ES" smtClean="0"/>
              <a:pPr/>
              <a:t>13/11/2018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59627-5B9F-4C5E-A206-A267CF040F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5FAA5-8790-4C42-B507-D5991F45D9EC}" type="datetimeFigureOut">
              <a:rPr lang="es-ES" smtClean="0"/>
              <a:pPr/>
              <a:t>13/11/2018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65C08-F989-4A18-ADCA-8E240F3953E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5C08-F989-4A18-ADCA-8E240F3953E0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5C08-F989-4A18-ADCA-8E240F3953E0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5C08-F989-4A18-ADCA-8E240F3953E0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5C08-F989-4A18-ADCA-8E240F3953E0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2F6E-7BB2-43AF-84E8-40248D16D83D}" type="datetimeFigureOut">
              <a:rPr lang="es-ES" smtClean="0"/>
              <a:pPr/>
              <a:t>13/11/2018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B2E0-2B0D-4015-AAA4-EAFB71640F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13828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2F6E-7BB2-43AF-84E8-40248D16D83D}" type="datetimeFigureOut">
              <a:rPr lang="es-ES" smtClean="0"/>
              <a:pPr/>
              <a:t>13/11/2018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B2E0-2B0D-4015-AAA4-EAFB71640F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3828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2F6E-7BB2-43AF-84E8-40248D16D83D}" type="datetimeFigureOut">
              <a:rPr lang="es-ES" smtClean="0"/>
              <a:pPr/>
              <a:t>13/11/2018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B2E0-2B0D-4015-AAA4-EAFB71640F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3828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2F6E-7BB2-43AF-84E8-40248D16D83D}" type="datetimeFigureOut">
              <a:rPr lang="es-ES" smtClean="0"/>
              <a:pPr/>
              <a:t>13/11/2018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B2E0-2B0D-4015-AAA4-EAFB71640F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3828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2F6E-7BB2-43AF-84E8-40248D16D83D}" type="datetimeFigureOut">
              <a:rPr lang="es-ES" smtClean="0"/>
              <a:pPr/>
              <a:t>13/11/2018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B2E0-2B0D-4015-AAA4-EAFB71640F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13828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2F6E-7BB2-43AF-84E8-40248D16D83D}" type="datetimeFigureOut">
              <a:rPr lang="es-ES" smtClean="0"/>
              <a:pPr/>
              <a:t>13/11/2018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B2E0-2B0D-4015-AAA4-EAFB71640F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3828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2F6E-7BB2-43AF-84E8-40248D16D83D}" type="datetimeFigureOut">
              <a:rPr lang="es-ES" smtClean="0"/>
              <a:pPr/>
              <a:t>13/11/2018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B2E0-2B0D-4015-AAA4-EAFB71640F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3828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2F6E-7BB2-43AF-84E8-40248D16D83D}" type="datetimeFigureOut">
              <a:rPr lang="es-ES" smtClean="0"/>
              <a:pPr/>
              <a:t>13/11/2018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B2E0-2B0D-4015-AAA4-EAFB71640F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3828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2F6E-7BB2-43AF-84E8-40248D16D83D}" type="datetimeFigureOut">
              <a:rPr lang="es-ES" smtClean="0"/>
              <a:pPr/>
              <a:t>13/11/2018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B2E0-2B0D-4015-AAA4-EAFB71640F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3828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2F6E-7BB2-43AF-84E8-40248D16D83D}" type="datetimeFigureOut">
              <a:rPr lang="es-ES" smtClean="0"/>
              <a:pPr/>
              <a:t>13/11/2018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B2E0-2B0D-4015-AAA4-EAFB71640F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13828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2F6E-7BB2-43AF-84E8-40248D16D83D}" type="datetimeFigureOut">
              <a:rPr lang="es-ES" smtClean="0"/>
              <a:pPr/>
              <a:t>13/11/2018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20BB2E0-2B0D-4015-AAA4-EAFB71640F0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13828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052F6E-7BB2-43AF-84E8-40248D16D83D}" type="datetimeFigureOut">
              <a:rPr lang="es-ES" smtClean="0"/>
              <a:pPr/>
              <a:t>13/11/2018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0BB2E0-2B0D-4015-AAA4-EAFB71640F0D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advTm="13828">
    <p:fad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STAJ%20SEVILLA\Dropbox\STAJ\MODIFICACI&#211;N%20ART.%20521%20LOPJ%202018\Aviated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0792" y="1340768"/>
            <a:ext cx="7851648" cy="1828800"/>
          </a:xfrm>
        </p:spPr>
        <p:txBody>
          <a:bodyPr/>
          <a:lstStyle/>
          <a:p>
            <a:pPr algn="l"/>
            <a:r>
              <a:rPr lang="es-ES" dirty="0" smtClean="0"/>
              <a:t>REFORMA DE LOS CENTROS DE DESTINO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3764632"/>
            <a:ext cx="8359080" cy="17526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s-ES" sz="3100" dirty="0" smtClean="0"/>
              <a:t>La modificación del Artículo 521 LOPJ supondrá: </a:t>
            </a:r>
          </a:p>
          <a:p>
            <a:pPr marL="176213" algn="l">
              <a:buFont typeface="Arial" pitchFamily="34" charset="0"/>
              <a:buChar char="•"/>
            </a:pPr>
            <a:endParaRPr lang="es-ES" dirty="0" smtClean="0"/>
          </a:p>
          <a:p>
            <a:pPr marL="176213" lvl="1" algn="l">
              <a:buFont typeface="Arial" pitchFamily="34" charset="0"/>
              <a:buChar char="•"/>
            </a:pPr>
            <a:r>
              <a:rPr lang="es-ES" b="1" dirty="0" smtClean="0"/>
              <a:t>La existencia de UN ÚNICO CENTRO DE DESTINO en cada municipio.</a:t>
            </a:r>
          </a:p>
          <a:p>
            <a:pPr marL="176213" lvl="1" algn="l"/>
            <a:endParaRPr lang="es-ES" b="1" dirty="0" smtClean="0"/>
          </a:p>
          <a:p>
            <a:pPr marL="176213" lvl="1" algn="l">
              <a:buFont typeface="Arial" pitchFamily="34" charset="0"/>
              <a:buChar char="•"/>
            </a:pPr>
            <a:r>
              <a:rPr lang="es-ES" b="1" dirty="0" smtClean="0"/>
              <a:t>La ASIGNACIÓN FORZOSA DE LOS FUNCIONARIOS A LOS PUESTOS DE TRABAJO.</a:t>
            </a:r>
            <a:endParaRPr lang="es-ES" b="1" dirty="0"/>
          </a:p>
        </p:txBody>
      </p:sp>
      <p:pic>
        <p:nvPicPr>
          <p:cNvPr id="4" name="3 Imagen" descr="staj-logo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52320" y="5373216"/>
            <a:ext cx="1404854" cy="1180909"/>
          </a:xfrm>
          <a:prstGeom prst="rect">
            <a:avLst/>
          </a:prstGeom>
        </p:spPr>
      </p:pic>
      <p:pic>
        <p:nvPicPr>
          <p:cNvPr id="8" name="Aviated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38650" y="3295650"/>
            <a:ext cx="266700" cy="266700"/>
          </a:xfrm>
          <a:prstGeom prst="rect">
            <a:avLst/>
          </a:prstGeom>
        </p:spPr>
      </p:pic>
    </p:spTree>
  </p:cSld>
  <p:clrMapOvr>
    <a:masterClrMapping/>
  </p:clrMapOvr>
  <p:transition advTm="1381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CIUDADES SIN OFICINA JUDICIAL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Los centros de trabajo se regulan en el Artículo 51 del Reglamento de Oficiales, Auxiliares y Agentes (RD 249/1996), en vigor hasta implantación NOJ.</a:t>
            </a:r>
          </a:p>
          <a:p>
            <a:r>
              <a:rPr lang="es-ES" dirty="0" smtClean="0"/>
              <a:t>Continúa, por tanto, la organización tradicional en Juzgados, Tribunales, Audiencias, Fiscalías, etc.</a:t>
            </a:r>
          </a:p>
          <a:p>
            <a:r>
              <a:rPr lang="es-ES" dirty="0" smtClean="0"/>
              <a:t>Los puestos de trabajo se adscriben a cada Juzgado, Sección, Fiscalía, etc., y su cobertura ordinaria se hace mediante concurso de traslado.</a:t>
            </a:r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4" name="3 Imagen" descr="staj-logo 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5373216"/>
            <a:ext cx="1404854" cy="1180909"/>
          </a:xfrm>
          <a:prstGeom prst="rect">
            <a:avLst/>
          </a:prstGeom>
        </p:spPr>
      </p:pic>
    </p:spTree>
  </p:cSld>
  <p:clrMapOvr>
    <a:masterClrMapping/>
  </p:clrMapOvr>
  <p:transition advTm="17843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ACTUALMENTE: LIBRE ELECCIÓN DE PUESTOS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Tanto con Nueva Oficina Judicial, como sin ella, los puestos de trabajo se eligen libremente por los funcionarios, mediante su participación en concurso de traslado.</a:t>
            </a:r>
          </a:p>
          <a:p>
            <a:r>
              <a:rPr lang="es-ES" dirty="0" smtClean="0"/>
              <a:t>Sólo es posible remover del puesto a un funcionario mediante la </a:t>
            </a:r>
            <a:r>
              <a:rPr lang="es-ES" b="1" dirty="0" smtClean="0"/>
              <a:t>REDISTRIBUCIÓN</a:t>
            </a:r>
            <a:r>
              <a:rPr lang="es-ES" dirty="0" smtClean="0"/>
              <a:t> de efectivos, o la </a:t>
            </a:r>
            <a:r>
              <a:rPr lang="es-ES" b="1" dirty="0" smtClean="0"/>
              <a:t>REORDENACIÓN</a:t>
            </a:r>
            <a:r>
              <a:rPr lang="es-ES" dirty="0" smtClean="0"/>
              <a:t>, en supuestos tasados y con plenas garantías retributivas.</a:t>
            </a:r>
            <a:endParaRPr lang="es-ES" dirty="0"/>
          </a:p>
        </p:txBody>
      </p:sp>
      <p:pic>
        <p:nvPicPr>
          <p:cNvPr id="4" name="3 Imagen" descr="staj-logo 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5373216"/>
            <a:ext cx="1404854" cy="1180909"/>
          </a:xfrm>
          <a:prstGeom prst="rect">
            <a:avLst/>
          </a:prstGeom>
        </p:spPr>
      </p:pic>
    </p:spTree>
  </p:cSld>
  <p:clrMapOvr>
    <a:masterClrMapping/>
  </p:clrMapOvr>
  <p:transition advTm="15969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staj-logo 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5373216"/>
            <a:ext cx="1404854" cy="1180909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 que cambia con la reforma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Nueva redacción del Art. </a:t>
            </a:r>
            <a:r>
              <a:rPr lang="es-ES" dirty="0" smtClean="0"/>
              <a:t>521</a:t>
            </a:r>
          </a:p>
          <a:p>
            <a:pPr>
              <a:buNone/>
            </a:pPr>
            <a:endParaRPr lang="es-ES" dirty="0" smtClean="0"/>
          </a:p>
          <a:p>
            <a:pPr lvl="1"/>
            <a:r>
              <a:rPr lang="es-ES" dirty="0" smtClean="0"/>
              <a:t>Párrafo segundo de la letra A) del aptdo. 3: </a:t>
            </a:r>
            <a:endParaRPr lang="es-ES" dirty="0" smtClean="0"/>
          </a:p>
          <a:p>
            <a:pPr lvl="1">
              <a:lnSpc>
                <a:spcPts val="22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s-ES" sz="1800" i="1" dirty="0" smtClean="0"/>
          </a:p>
          <a:p>
            <a:pPr lvl="1">
              <a:lnSpc>
                <a:spcPts val="22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2000" i="1" dirty="0" smtClean="0"/>
              <a:t>“</a:t>
            </a:r>
            <a:r>
              <a:rPr lang="es-ES" sz="2000" i="1" dirty="0" smtClean="0"/>
              <a:t>Se entenderá por centro de destino el </a:t>
            </a:r>
            <a:r>
              <a:rPr lang="es-ES" sz="2000" b="1" i="1" dirty="0" smtClean="0"/>
              <a:t>conjunto de puestos que radiquen en el mismo municipio que estén servidos por funcionarios al servicio de la Administración de Justicia</a:t>
            </a:r>
            <a:r>
              <a:rPr lang="es-ES" sz="2000" b="1" i="1" dirty="0" smtClean="0"/>
              <a:t>.”</a:t>
            </a:r>
            <a:endParaRPr lang="es-ES" sz="2000" i="1" dirty="0" smtClean="0"/>
          </a:p>
        </p:txBody>
      </p:sp>
    </p:spTree>
  </p:cSld>
  <p:clrMapOvr>
    <a:masterClrMapping/>
  </p:clrMapOvr>
  <p:transition advTm="17891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Nueva </a:t>
            </a:r>
            <a:r>
              <a:rPr lang="es-ES" dirty="0" smtClean="0"/>
              <a:t>redacción del Art. 521</a:t>
            </a:r>
          </a:p>
          <a:p>
            <a:pPr lvl="1">
              <a:buNone/>
            </a:pPr>
            <a:endParaRPr lang="es-ES" dirty="0" smtClean="0"/>
          </a:p>
          <a:p>
            <a:pPr lvl="1"/>
            <a:r>
              <a:rPr lang="es-ES" dirty="0" smtClean="0"/>
              <a:t>Nueva </a:t>
            </a:r>
            <a:r>
              <a:rPr lang="es-ES" dirty="0" smtClean="0"/>
              <a:t>Letra C) del mismo </a:t>
            </a:r>
            <a:r>
              <a:rPr lang="es-ES" dirty="0" smtClean="0"/>
              <a:t>apartado del Art. 521:</a:t>
            </a:r>
            <a:endParaRPr lang="es-ES" dirty="0" smtClean="0"/>
          </a:p>
          <a:p>
            <a:pPr lvl="1">
              <a:lnSpc>
                <a:spcPts val="2200"/>
              </a:lnSpc>
              <a:spcBef>
                <a:spcPts val="600"/>
              </a:spcBef>
              <a:buNone/>
            </a:pPr>
            <a:endParaRPr lang="es-ES" sz="1800" i="1" dirty="0" smtClean="0"/>
          </a:p>
          <a:p>
            <a:pPr lvl="1">
              <a:lnSpc>
                <a:spcPts val="2200"/>
              </a:lnSpc>
              <a:spcBef>
                <a:spcPts val="600"/>
              </a:spcBef>
              <a:buNone/>
            </a:pPr>
            <a:r>
              <a:rPr lang="es-ES" sz="2000" i="1" dirty="0" smtClean="0"/>
              <a:t>“</a:t>
            </a:r>
            <a:r>
              <a:rPr lang="es-ES" sz="2000" i="1" dirty="0" smtClean="0"/>
              <a:t>La </a:t>
            </a:r>
            <a:r>
              <a:rPr lang="es-ES" sz="2000" b="1" i="1" dirty="0" smtClean="0"/>
              <a:t>asignación de los funcionarios a los puestos de trabajo incluidos en el mismo centro de destino se efectuará de acuerdo con criterios objetivos relacionados con las necesidades del servicio y las cargas de trabajo</a:t>
            </a:r>
            <a:r>
              <a:rPr lang="es-ES" sz="2000" i="1" dirty="0" smtClean="0"/>
              <a:t>, con respeto a las condiciones económicas de los funcionarios y previa negociación con las organizaciones sindicales, en los términos que reglamentariamente se establezcan”</a:t>
            </a:r>
          </a:p>
          <a:p>
            <a:endParaRPr lang="es-ES" dirty="0"/>
          </a:p>
        </p:txBody>
      </p:sp>
      <p:pic>
        <p:nvPicPr>
          <p:cNvPr id="4" name="3 Imagen" descr="staj-logo 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5373216"/>
            <a:ext cx="1404854" cy="1180909"/>
          </a:xfrm>
          <a:prstGeom prst="rect">
            <a:avLst/>
          </a:prstGeom>
        </p:spPr>
      </p:pic>
    </p:spTree>
  </p:cSld>
  <p:clrMapOvr>
    <a:masterClrMapping/>
  </p:clrMapOvr>
  <p:transition advTm="20672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 que cambia con la reforma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Asignación de los funcionarios a los puestos:</a:t>
            </a:r>
          </a:p>
          <a:p>
            <a:pPr lvl="1">
              <a:lnSpc>
                <a:spcPts val="2400"/>
              </a:lnSpc>
              <a:spcAft>
                <a:spcPts val="600"/>
              </a:spcAft>
            </a:pPr>
            <a:r>
              <a:rPr lang="es-ES" sz="2000" dirty="0" smtClean="0"/>
              <a:t>ACTUALMENTE, en un Juzgado cualquiera, es el LAJ quien nos asigna el “negociado” o asuntos que nos corresponde tramitar, pero siempre dentro de ese Juzgado.</a:t>
            </a:r>
          </a:p>
          <a:p>
            <a:pPr lvl="1">
              <a:lnSpc>
                <a:spcPts val="2400"/>
              </a:lnSpc>
            </a:pPr>
            <a:r>
              <a:rPr lang="es-ES" sz="2000" dirty="0" smtClean="0"/>
              <a:t>CON LA REFORMA, será un tercero (LAJ director del centro, o la Administración, o quien se establezca reglamentariamente), quien nos asigne el puesto, DE ENTRE TODOS LOS PUESTOS EXISTENTES EN EL MUNICIPIO, según criterios basados en las “necesidades del servicio o la carga de trabajo”, en virtud de los cuales </a:t>
            </a:r>
            <a:r>
              <a:rPr lang="es-ES" sz="2000" u="sng" dirty="0" smtClean="0"/>
              <a:t>también pueden movernos</a:t>
            </a:r>
            <a:r>
              <a:rPr lang="es-ES" sz="2000" dirty="0" smtClean="0"/>
              <a:t> en cualquier momento a otro Juzgado, otra UPAD, otro Servicio común, etc.</a:t>
            </a:r>
            <a:endParaRPr lang="es-ES" sz="2000" dirty="0"/>
          </a:p>
        </p:txBody>
      </p:sp>
      <p:pic>
        <p:nvPicPr>
          <p:cNvPr id="4" name="3 Imagen" descr="staj-logo 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5373216"/>
            <a:ext cx="1404854" cy="1180909"/>
          </a:xfrm>
          <a:prstGeom prst="rect">
            <a:avLst/>
          </a:prstGeom>
        </p:spPr>
      </p:pic>
    </p:spTree>
  </p:cSld>
  <p:clrMapOvr>
    <a:masterClrMapping/>
  </p:clrMapOvr>
  <p:transition advTm="26891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 que cambia con la reforma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>
                <a:latin typeface="+mj-lt"/>
              </a:rPr>
              <a:t>CONSECUENCIA 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4" name="3 Flecha derecha"/>
          <p:cNvSpPr/>
          <p:nvPr/>
        </p:nvSpPr>
        <p:spPr>
          <a:xfrm>
            <a:off x="827584" y="2708920"/>
            <a:ext cx="136815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2339752" y="2636912"/>
            <a:ext cx="6336704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000" dirty="0" smtClean="0"/>
              <a:t>Desaparición del concurso de traslado como medio de cobertura de puestos genéricos dentro del municipio.</a:t>
            </a:r>
            <a:endParaRPr lang="es-ES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2339752" y="3861048"/>
            <a:ext cx="6336704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000" dirty="0" smtClean="0"/>
              <a:t>Los concursos de traslado sólo servirá para acceder a un municipio. Una vez dentro, será un tercero quien nos asigne, en cada momento dónde trabajamos y qué asuntos tramitamos. </a:t>
            </a:r>
            <a:endParaRPr lang="es-ES" sz="2000" dirty="0"/>
          </a:p>
        </p:txBody>
      </p:sp>
      <p:sp>
        <p:nvSpPr>
          <p:cNvPr id="7" name="6 Flecha derecha"/>
          <p:cNvSpPr/>
          <p:nvPr/>
        </p:nvSpPr>
        <p:spPr>
          <a:xfrm>
            <a:off x="827584" y="4208314"/>
            <a:ext cx="136815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7 Imagen" descr="staj-logo 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5373216"/>
            <a:ext cx="1404854" cy="1180909"/>
          </a:xfrm>
          <a:prstGeom prst="rect">
            <a:avLst/>
          </a:prstGeom>
        </p:spPr>
      </p:pic>
    </p:spTree>
  </p:cSld>
  <p:clrMapOvr>
    <a:masterClrMapping/>
  </p:clrMapOvr>
  <p:transition advTm="15344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 que cambia con la reforma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Otros artículos que se reforman:</a:t>
            </a:r>
          </a:p>
          <a:p>
            <a:pPr>
              <a:buNone/>
            </a:pPr>
            <a:endParaRPr lang="es-ES" dirty="0" smtClean="0"/>
          </a:p>
          <a:p>
            <a:pPr lvl="1"/>
            <a:r>
              <a:rPr lang="es-ES" sz="2000" b="1" dirty="0" smtClean="0"/>
              <a:t>Se prohíbe </a:t>
            </a:r>
            <a:r>
              <a:rPr lang="es-ES" sz="2000" dirty="0" smtClean="0"/>
              <a:t>el incremento de plantilla y la asignación de más medios materiales, cuando se designen jueces de refuerzo (art. 347 bis)</a:t>
            </a:r>
          </a:p>
          <a:p>
            <a:pPr lvl="1"/>
            <a:r>
              <a:rPr lang="es-ES" sz="2000" dirty="0" smtClean="0"/>
              <a:t>En caso de ausencia que no suponga vacante, su sustitución transitoria </a:t>
            </a:r>
            <a:r>
              <a:rPr lang="es-ES" sz="2000" b="1" dirty="0" smtClean="0"/>
              <a:t>sólo se producirá si se trata de ausencia de personal titular, pero no si la ausencia es de personal interino</a:t>
            </a:r>
            <a:r>
              <a:rPr lang="es-ES" sz="2000" dirty="0" smtClean="0"/>
              <a:t> (Art. 489)</a:t>
            </a:r>
          </a:p>
          <a:p>
            <a:pPr lvl="1"/>
            <a:r>
              <a:rPr lang="es-ES" sz="2000" b="1" dirty="0" smtClean="0"/>
              <a:t>El personal interino de refuerzo será cesado en el plazo máximo de 6 meses</a:t>
            </a:r>
            <a:r>
              <a:rPr lang="es-ES" sz="2000" dirty="0" smtClean="0"/>
              <a:t> (art. 489).</a:t>
            </a:r>
            <a:endParaRPr lang="es-ES" sz="2000" dirty="0"/>
          </a:p>
        </p:txBody>
      </p:sp>
      <p:pic>
        <p:nvPicPr>
          <p:cNvPr id="4" name="3 Imagen" descr="staj-logo 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5373216"/>
            <a:ext cx="1404854" cy="1180909"/>
          </a:xfrm>
          <a:prstGeom prst="rect">
            <a:avLst/>
          </a:prstGeom>
        </p:spPr>
      </p:pic>
    </p:spTree>
  </p:cSld>
  <p:clrMapOvr>
    <a:masterClrMapping/>
  </p:clrMapOvr>
  <p:transition advTm="20234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 que cambia con la reforma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>
                <a:latin typeface="+mj-lt"/>
              </a:rPr>
              <a:t>CONSECUENCIA</a:t>
            </a:r>
            <a:endParaRPr lang="es-ES" dirty="0">
              <a:latin typeface="+mj-lt"/>
            </a:endParaRPr>
          </a:p>
        </p:txBody>
      </p:sp>
      <p:sp>
        <p:nvSpPr>
          <p:cNvPr id="4" name="3 Flecha derecha"/>
          <p:cNvSpPr/>
          <p:nvPr/>
        </p:nvSpPr>
        <p:spPr>
          <a:xfrm>
            <a:off x="1403648" y="3482494"/>
            <a:ext cx="136815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2915816" y="3430741"/>
            <a:ext cx="4896544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000" dirty="0" smtClean="0"/>
              <a:t>Reducción del personal, sobrecarga de trabajo para el resto</a:t>
            </a:r>
            <a:endParaRPr lang="es-ES" sz="2000" dirty="0"/>
          </a:p>
        </p:txBody>
      </p:sp>
      <p:pic>
        <p:nvPicPr>
          <p:cNvPr id="6" name="5 Imagen" descr="staj-logo 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5373216"/>
            <a:ext cx="1404854" cy="1180909"/>
          </a:xfrm>
          <a:prstGeom prst="rect">
            <a:avLst/>
          </a:prstGeom>
        </p:spPr>
      </p:pic>
    </p:spTree>
  </p:cSld>
  <p:clrMapOvr>
    <a:masterClrMapping/>
  </p:clrMapOvr>
  <p:transition advTm="7016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¿Dónde estamos ahora?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 smtClean="0"/>
              <a:t>En ningún momento ha habido negociación con los representantes de los funcionarios</a:t>
            </a:r>
          </a:p>
          <a:p>
            <a:r>
              <a:rPr lang="es-ES" sz="2000" dirty="0" smtClean="0"/>
              <a:t>La reforma fue aprobada por el Congreso de los Diputados el 30 de octubre.</a:t>
            </a:r>
          </a:p>
          <a:p>
            <a:r>
              <a:rPr lang="es-ES" sz="2000" dirty="0" smtClean="0"/>
              <a:t>Actualmente, está en trámite en el Senado</a:t>
            </a:r>
          </a:p>
          <a:p>
            <a:r>
              <a:rPr lang="es-ES" sz="2000" b="1" dirty="0" smtClean="0"/>
              <a:t>STAJ</a:t>
            </a:r>
            <a:r>
              <a:rPr lang="es-ES" sz="2000" dirty="0" smtClean="0"/>
              <a:t> y otros sindicatos han presentado solicitud de enmiendas.</a:t>
            </a:r>
          </a:p>
          <a:p>
            <a:pPr>
              <a:buNone/>
            </a:pPr>
            <a:endParaRPr lang="es-ES" sz="2000" dirty="0" smtClean="0"/>
          </a:p>
          <a:p>
            <a:pPr lvl="1"/>
            <a:r>
              <a:rPr lang="es-ES" sz="1800" dirty="0" smtClean="0"/>
              <a:t>PRINCIPALMENTE: Para </a:t>
            </a:r>
            <a:r>
              <a:rPr lang="es-ES" sz="1800" b="1" dirty="0" smtClean="0"/>
              <a:t>mantenimiento del art. 521 en su redacción actual</a:t>
            </a:r>
            <a:r>
              <a:rPr lang="es-ES" sz="1800" dirty="0" smtClean="0"/>
              <a:t>.</a:t>
            </a:r>
            <a:endParaRPr lang="es-ES" sz="1800" dirty="0"/>
          </a:p>
        </p:txBody>
      </p:sp>
      <p:pic>
        <p:nvPicPr>
          <p:cNvPr id="4" name="3 Imagen" descr="staj-logo 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5373216"/>
            <a:ext cx="1404854" cy="1180909"/>
          </a:xfrm>
          <a:prstGeom prst="rect">
            <a:avLst/>
          </a:prstGeom>
        </p:spPr>
      </p:pic>
    </p:spTree>
  </p:cSld>
  <p:clrMapOvr>
    <a:masterClrMapping/>
  </p:clrMapOvr>
  <p:transition advTm="17359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staj-logo 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1052736"/>
            <a:ext cx="1404854" cy="1180909"/>
          </a:xfrm>
          <a:prstGeom prst="rect">
            <a:avLst/>
          </a:prstGeom>
        </p:spPr>
      </p:pic>
      <p:pic>
        <p:nvPicPr>
          <p:cNvPr id="8" name="7 Imagen" descr="staj-logo 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1095963"/>
            <a:ext cx="1404854" cy="1180909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/>
              <a:t>Aún podemos pararlo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1512168"/>
          </a:xfrm>
        </p:spPr>
        <p:txBody>
          <a:bodyPr>
            <a:normAutofit/>
          </a:bodyPr>
          <a:lstStyle/>
          <a:p>
            <a:pPr marL="3175" indent="-3175" algn="ctr">
              <a:buNone/>
            </a:pPr>
            <a:r>
              <a:rPr lang="es-E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PARTICIPA EN LAS MOVILIZACIONES</a:t>
            </a:r>
          </a:p>
          <a:p>
            <a:pPr marL="3175" indent="-3175" algn="ctr">
              <a:buNone/>
            </a:pPr>
            <a:r>
              <a:rPr lang="es-E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 el mayor ataque de la historia a nuestras condiciones laborales</a:t>
            </a:r>
          </a:p>
          <a:p>
            <a:pPr marL="3175" indent="-3175" algn="ctr">
              <a:buNone/>
            </a:pPr>
            <a:endParaRPr lang="es-ES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827584" y="3501009"/>
            <a:ext cx="7416824" cy="26776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16 DE NOVIEMBRE </a:t>
            </a:r>
          </a:p>
          <a:p>
            <a:pPr algn="ctr"/>
            <a:r>
              <a:rPr lang="es-ES" sz="28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HUELGA GENERAL EN LA ADMINISTRACIÓN DE JUSTICIA </a:t>
            </a:r>
          </a:p>
          <a:p>
            <a:pPr algn="ctr"/>
            <a:r>
              <a:rPr lang="es-ES" sz="28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GRAN MANIFESTACIÓN EN MADRID</a:t>
            </a:r>
          </a:p>
          <a:p>
            <a:pPr algn="ctr"/>
            <a:endParaRPr lang="es-ES" sz="14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s-ES" sz="24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Por la defensa de nuestros puestos de trabajo</a:t>
            </a:r>
          </a:p>
          <a:p>
            <a:endParaRPr lang="es-ES" dirty="0"/>
          </a:p>
        </p:txBody>
      </p:sp>
    </p:spTree>
  </p:cSld>
  <p:clrMapOvr>
    <a:masterClrMapping/>
  </p:clrMapOvr>
  <p:transition advTm="15156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Artículos de la LOPJ que se reforman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Artículo 521. Su reforma implica:</a:t>
            </a:r>
          </a:p>
          <a:p>
            <a:pPr>
              <a:buNone/>
            </a:pPr>
            <a:endParaRPr lang="es-ES" dirty="0" smtClean="0"/>
          </a:p>
          <a:p>
            <a:pPr lvl="1"/>
            <a:r>
              <a:rPr lang="es-ES" dirty="0" smtClean="0"/>
              <a:t>La reducción a UN SOLO CENTRO DE DESTINO POR MUNICIPIO.</a:t>
            </a:r>
          </a:p>
          <a:p>
            <a:pPr lvl="1"/>
            <a:r>
              <a:rPr lang="es-ES" dirty="0" smtClean="0"/>
              <a:t>La ASIGNACIÓN FORZOSA DE LOS FUNCIONARIOS a cualquier puesto de trabajo del municipio</a:t>
            </a:r>
          </a:p>
        </p:txBody>
      </p:sp>
      <p:pic>
        <p:nvPicPr>
          <p:cNvPr id="4" name="3 Imagen" descr="staj-logo 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5373216"/>
            <a:ext cx="1404854" cy="1180909"/>
          </a:xfrm>
          <a:prstGeom prst="rect">
            <a:avLst/>
          </a:prstGeom>
        </p:spPr>
      </p:pic>
    </p:spTree>
  </p:cSld>
  <p:clrMapOvr>
    <a:masterClrMapping/>
  </p:clrMapOvr>
  <p:transition advTm="9422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staj-logo 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029385"/>
            <a:ext cx="5544615" cy="4658787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729276" y="5733256"/>
            <a:ext cx="5579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latin typeface="+mj-lt"/>
              </a:rPr>
              <a:t>S</a:t>
            </a:r>
            <a:r>
              <a:rPr lang="es-ES" dirty="0" smtClean="0">
                <a:latin typeface="+mj-lt"/>
              </a:rPr>
              <a:t>indicato de </a:t>
            </a:r>
            <a:r>
              <a:rPr lang="es-ES" b="1" dirty="0" smtClean="0">
                <a:latin typeface="+mj-lt"/>
              </a:rPr>
              <a:t>T</a:t>
            </a:r>
            <a:r>
              <a:rPr lang="es-ES" dirty="0" smtClean="0">
                <a:latin typeface="+mj-lt"/>
              </a:rPr>
              <a:t>rabajadores de la </a:t>
            </a:r>
            <a:r>
              <a:rPr lang="es-ES" b="1" dirty="0" smtClean="0">
                <a:latin typeface="+mj-lt"/>
              </a:rPr>
              <a:t>A</a:t>
            </a:r>
            <a:r>
              <a:rPr lang="es-ES" dirty="0" smtClean="0">
                <a:latin typeface="+mj-lt"/>
              </a:rPr>
              <a:t>dministración de </a:t>
            </a:r>
            <a:r>
              <a:rPr lang="es-ES" b="1" dirty="0" smtClean="0">
                <a:latin typeface="+mj-lt"/>
              </a:rPr>
              <a:t>J</a:t>
            </a:r>
            <a:r>
              <a:rPr lang="es-ES" dirty="0" smtClean="0">
                <a:latin typeface="+mj-lt"/>
              </a:rPr>
              <a:t>usticia</a:t>
            </a:r>
            <a:endParaRPr lang="es-ES" dirty="0">
              <a:latin typeface="+mj-lt"/>
            </a:endParaRPr>
          </a:p>
        </p:txBody>
      </p:sp>
    </p:spTree>
  </p:cSld>
  <p:clrMapOvr>
    <a:masterClrMapping/>
  </p:clrMapOvr>
  <p:transition advTm="725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Artículos de la LOPJ que se reforman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Artículo 347 bis.-</a:t>
            </a:r>
          </a:p>
          <a:p>
            <a:pPr>
              <a:buNone/>
            </a:pPr>
            <a:endParaRPr lang="es-ES" dirty="0" smtClean="0"/>
          </a:p>
          <a:p>
            <a:pPr lvl="1"/>
            <a:r>
              <a:rPr lang="es-ES" b="1" dirty="0" smtClean="0"/>
              <a:t>Prohíbe </a:t>
            </a:r>
            <a:r>
              <a:rPr lang="es-ES" dirty="0" smtClean="0"/>
              <a:t>el incremento de plantilla y la asignación de más medios materiales, cuando se designen jueces de refuerzo </a:t>
            </a:r>
            <a:endParaRPr lang="es-ES" dirty="0"/>
          </a:p>
        </p:txBody>
      </p:sp>
      <p:pic>
        <p:nvPicPr>
          <p:cNvPr id="4" name="3 Imagen" descr="staj-logo 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5373216"/>
            <a:ext cx="1404854" cy="1180909"/>
          </a:xfrm>
          <a:prstGeom prst="rect">
            <a:avLst/>
          </a:prstGeom>
        </p:spPr>
      </p:pic>
    </p:spTree>
  </p:cSld>
  <p:clrMapOvr>
    <a:masterClrMapping/>
  </p:clrMapOvr>
  <p:transition advTm="736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Artículos de la LOPJ que se reforman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Artículo 489</a:t>
            </a:r>
          </a:p>
          <a:p>
            <a:endParaRPr lang="es-ES" dirty="0" smtClean="0"/>
          </a:p>
          <a:p>
            <a:r>
              <a:rPr lang="es-ES" dirty="0" smtClean="0"/>
              <a:t>En caso de ausencia que no suponga vacante, su sustitución transitoria </a:t>
            </a:r>
            <a:r>
              <a:rPr lang="es-ES" b="1" dirty="0" smtClean="0"/>
              <a:t>sólo se producirá si se trata de ausencia de personal titular, pero no si la ausencia es de personal interino</a:t>
            </a:r>
            <a:r>
              <a:rPr lang="es-ES" dirty="0" smtClean="0"/>
              <a:t> </a:t>
            </a:r>
          </a:p>
          <a:p>
            <a:r>
              <a:rPr lang="es-ES" b="1" dirty="0" smtClean="0"/>
              <a:t>El personal interino de refuerzo será cesado en el plazo máximo de 6 meses</a:t>
            </a:r>
            <a:endParaRPr lang="es-ES" dirty="0"/>
          </a:p>
        </p:txBody>
      </p:sp>
      <p:pic>
        <p:nvPicPr>
          <p:cNvPr id="4" name="3 Imagen" descr="staj-logo 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5373216"/>
            <a:ext cx="1404854" cy="1180909"/>
          </a:xfrm>
          <a:prstGeom prst="rect">
            <a:avLst/>
          </a:prstGeom>
        </p:spPr>
      </p:pic>
    </p:spTree>
  </p:cSld>
  <p:clrMapOvr>
    <a:masterClrMapping/>
  </p:clrMapOvr>
  <p:transition advTm="1289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Explicación de la reforma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Regulación actual de los centros de destino</a:t>
            </a:r>
          </a:p>
          <a:p>
            <a:endParaRPr lang="es-ES" dirty="0" smtClean="0"/>
          </a:p>
          <a:p>
            <a:pPr lvl="1">
              <a:buNone/>
            </a:pPr>
            <a:r>
              <a:rPr lang="es-ES" dirty="0" smtClean="0"/>
              <a:t>Es diferente según estemos en municipios donde esté implantada la NUEVA OFICINA JUDICIAL, de aquellos donde aún no lo está.</a:t>
            </a:r>
          </a:p>
        </p:txBody>
      </p:sp>
      <p:pic>
        <p:nvPicPr>
          <p:cNvPr id="4" name="3 Imagen" descr="staj-logo 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5373216"/>
            <a:ext cx="1404854" cy="1180909"/>
          </a:xfrm>
          <a:prstGeom prst="rect">
            <a:avLst/>
          </a:prstGeom>
        </p:spPr>
      </p:pic>
    </p:spTree>
  </p:cSld>
  <p:clrMapOvr>
    <a:masterClrMapping/>
  </p:clrMapOvr>
  <p:transition advTm="9578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Ciudades con OFICINA JUDICIAL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ES" dirty="0" smtClean="0"/>
              <a:t> Los centros de destino se regulan en el artículo 521 LOPJ aún en vigor:</a:t>
            </a:r>
          </a:p>
          <a:p>
            <a:pPr>
              <a:buNone/>
            </a:pPr>
            <a:endParaRPr lang="es-ES" dirty="0" smtClean="0"/>
          </a:p>
          <a:p>
            <a:pPr lvl="0"/>
            <a:r>
              <a:rPr lang="es-ES" dirty="0" smtClean="0"/>
              <a:t>Conjunto de Unidades Procesales de Apoyo directo </a:t>
            </a:r>
            <a:r>
              <a:rPr lang="es-ES" dirty="0" smtClean="0"/>
              <a:t>(</a:t>
            </a:r>
            <a:r>
              <a:rPr lang="es-ES" dirty="0" err="1" smtClean="0"/>
              <a:t>UPADs</a:t>
            </a:r>
            <a:r>
              <a:rPr lang="es-ES" dirty="0" smtClean="0"/>
              <a:t>) </a:t>
            </a:r>
            <a:r>
              <a:rPr lang="es-ES" dirty="0" smtClean="0"/>
              <a:t>de </a:t>
            </a:r>
            <a:r>
              <a:rPr lang="es-ES" dirty="0" smtClean="0"/>
              <a:t>un mismo municipio</a:t>
            </a:r>
          </a:p>
          <a:p>
            <a:pPr lvl="0"/>
            <a:r>
              <a:rPr lang="es-ES" dirty="0" smtClean="0"/>
              <a:t>Cada uno de los servicios comunes procesales.</a:t>
            </a:r>
          </a:p>
          <a:p>
            <a:pPr lvl="0"/>
            <a:r>
              <a:rPr lang="es-ES" dirty="0" smtClean="0"/>
              <a:t>El Registro Civil Central y los Registros Civiles únicos de cada localidad donde los hubiere.</a:t>
            </a:r>
          </a:p>
          <a:p>
            <a:pPr lvl="0"/>
            <a:r>
              <a:rPr lang="es-ES" dirty="0" smtClean="0"/>
              <a:t>Cada Fiscalía o adscripción de fiscalía,</a:t>
            </a:r>
          </a:p>
          <a:p>
            <a:pPr lvl="0"/>
            <a:r>
              <a:rPr lang="es-ES" dirty="0" smtClean="0"/>
              <a:t>Los Institutos de Medicina Legal, </a:t>
            </a:r>
          </a:p>
          <a:p>
            <a:pPr lvl="0"/>
            <a:r>
              <a:rPr lang="es-ES" dirty="0" smtClean="0"/>
              <a:t>El </a:t>
            </a:r>
            <a:r>
              <a:rPr lang="es-ES" dirty="0" err="1" smtClean="0"/>
              <a:t>Instuto</a:t>
            </a:r>
            <a:r>
              <a:rPr lang="es-ES" dirty="0" smtClean="0"/>
              <a:t> Nacional de Toxicología, </a:t>
            </a:r>
          </a:p>
          <a:p>
            <a:pPr lvl="0"/>
            <a:r>
              <a:rPr lang="es-ES" dirty="0" smtClean="0"/>
              <a:t>La Mutualidad General Judicial.</a:t>
            </a:r>
          </a:p>
          <a:p>
            <a:pPr lvl="0"/>
            <a:r>
              <a:rPr lang="es-ES" dirty="0" smtClean="0"/>
              <a:t>Las Oficinas de apoyo directo a los Juzgados de Paz. </a:t>
            </a:r>
          </a:p>
          <a:p>
            <a:pPr lvl="0"/>
            <a:r>
              <a:rPr lang="es-ES" dirty="0" smtClean="0"/>
              <a:t>Gabinete Técnico del Tribunal Supremo, </a:t>
            </a:r>
          </a:p>
          <a:p>
            <a:pPr lvl="0"/>
            <a:r>
              <a:rPr lang="es-ES" dirty="0" smtClean="0"/>
              <a:t>Secretarías de Gobierno.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4" name="3 Imagen" descr="staj-logo 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5373216"/>
            <a:ext cx="1404854" cy="1180909"/>
          </a:xfrm>
          <a:prstGeom prst="rect">
            <a:avLst/>
          </a:prstGeom>
        </p:spPr>
      </p:pic>
    </p:spTree>
  </p:cSld>
  <p:clrMapOvr>
    <a:masterClrMapping/>
  </p:clrMapOvr>
  <p:transition advTm="2511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staj-logo 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5373216"/>
            <a:ext cx="1404854" cy="1180909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Ciudades con OFICINA JUDICIAL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938" indent="-7938">
              <a:buNone/>
            </a:pPr>
            <a:r>
              <a:rPr lang="es-ES" b="1" dirty="0" smtClean="0"/>
              <a:t>COBERTURA DE PUESTOS GENÉRICOS MEDIANTE CONCURSO</a:t>
            </a:r>
          </a:p>
          <a:p>
            <a:endParaRPr lang="es-ES" dirty="0" smtClean="0"/>
          </a:p>
          <a:p>
            <a:r>
              <a:rPr lang="es-ES" dirty="0" smtClean="0"/>
              <a:t>Puestos de </a:t>
            </a:r>
            <a:r>
              <a:rPr lang="es-ES" dirty="0" err="1" smtClean="0"/>
              <a:t>UPADs</a:t>
            </a:r>
            <a:r>
              <a:rPr lang="es-ES" dirty="0" smtClean="0"/>
              <a:t> se diferencian según sean de órganos colegiados o de órganos unipersonales, y dentro de estos, por jurisdicciones. Se puede optar a </a:t>
            </a:r>
            <a:r>
              <a:rPr lang="es-ES" dirty="0" err="1" smtClean="0"/>
              <a:t>UPADs</a:t>
            </a:r>
            <a:r>
              <a:rPr lang="es-ES" dirty="0" smtClean="0"/>
              <a:t> de órganos colegiados o de órganos unipersonales por jurisdicciones, </a:t>
            </a:r>
            <a:r>
              <a:rPr lang="es-ES" u="sng" dirty="0" smtClean="0"/>
              <a:t>mediante concurso de traslado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Puestos de los Servicios Comunes se diferencian por secciones. Se puede optar a cada sección </a:t>
            </a:r>
            <a:r>
              <a:rPr lang="es-ES" u="sng" dirty="0" smtClean="0"/>
              <a:t>mediante concurso de traslado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</p:spTree>
  </p:cSld>
  <p:clrMapOvr>
    <a:masterClrMapping/>
  </p:clrMapOvr>
  <p:transition advTm="23641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CENTROS DE DESTINO NOJ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Imagen" descr="staj-logo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452320" y="5373216"/>
            <a:ext cx="1404854" cy="1180909"/>
          </a:xfrm>
          <a:prstGeom prst="rect">
            <a:avLst/>
          </a:prstGeom>
        </p:spPr>
      </p:pic>
    </p:spTree>
  </p:cSld>
  <p:clrMapOvr>
    <a:masterClrMapping/>
  </p:clrMapOvr>
  <p:transition advTm="1186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CENTROS DE DESTINO NOJ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5 Grupo"/>
          <p:cNvGrpSpPr/>
          <p:nvPr/>
        </p:nvGrpSpPr>
        <p:grpSpPr>
          <a:xfrm>
            <a:off x="467544" y="1916832"/>
            <a:ext cx="2166456" cy="1048585"/>
            <a:chOff x="0" y="13203"/>
            <a:chExt cx="2166456" cy="1048585"/>
          </a:xfrm>
        </p:grpSpPr>
        <p:sp>
          <p:nvSpPr>
            <p:cNvPr id="7" name="6 Rectángulo redondeado"/>
            <p:cNvSpPr/>
            <p:nvPr/>
          </p:nvSpPr>
          <p:spPr>
            <a:xfrm>
              <a:off x="0" y="13203"/>
              <a:ext cx="2166456" cy="104858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7 Rectángulo"/>
            <p:cNvSpPr/>
            <p:nvPr/>
          </p:nvSpPr>
          <p:spPr>
            <a:xfrm>
              <a:off x="30712" y="43915"/>
              <a:ext cx="2105032" cy="9871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800" b="1" kern="1200" dirty="0" smtClean="0">
                  <a:latin typeface="+mj-lt"/>
                </a:rPr>
                <a:t>CENTROS DE DESTINO SERVICIOS COMUNES</a:t>
              </a:r>
              <a:endParaRPr lang="es-ES" sz="1800" b="1" kern="1200" dirty="0">
                <a:latin typeface="+mj-lt"/>
              </a:endParaRPr>
            </a:p>
          </p:txBody>
        </p:sp>
      </p:grpSp>
      <p:pic>
        <p:nvPicPr>
          <p:cNvPr id="9" name="8 Imagen" descr="staj-logo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452320" y="5373216"/>
            <a:ext cx="1404854" cy="1180909"/>
          </a:xfrm>
          <a:prstGeom prst="rect">
            <a:avLst/>
          </a:prstGeom>
        </p:spPr>
      </p:pic>
    </p:spTree>
  </p:cSld>
  <p:clrMapOvr>
    <a:masterClrMapping/>
  </p:clrMapOvr>
  <p:transition advTm="12265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607</TotalTime>
  <Words>1139</Words>
  <Application>Microsoft Office PowerPoint</Application>
  <PresentationFormat>Presentación en pantalla (4:3)</PresentationFormat>
  <Paragraphs>123</Paragraphs>
  <Slides>20</Slides>
  <Notes>4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Flujo</vt:lpstr>
      <vt:lpstr>REFORMA DE LOS CENTROS DE DESTINO</vt:lpstr>
      <vt:lpstr>Artículos de la LOPJ que se reforman</vt:lpstr>
      <vt:lpstr>Artículos de la LOPJ que se reforman</vt:lpstr>
      <vt:lpstr>Artículos de la LOPJ que se reforman</vt:lpstr>
      <vt:lpstr>Explicación de la reforma</vt:lpstr>
      <vt:lpstr>Ciudades con OFICINA JUDICIAL</vt:lpstr>
      <vt:lpstr>Ciudades con OFICINA JUDICIAL</vt:lpstr>
      <vt:lpstr>CENTROS DE DESTINO NOJ</vt:lpstr>
      <vt:lpstr>CENTROS DE DESTINO NOJ</vt:lpstr>
      <vt:lpstr>CIUDADES SIN OFICINA JUDICIAL</vt:lpstr>
      <vt:lpstr>ACTUALMENTE: LIBRE ELECCIÓN DE PUESTOS</vt:lpstr>
      <vt:lpstr>Lo que cambia con la reforma</vt:lpstr>
      <vt:lpstr>Diapositiva 13</vt:lpstr>
      <vt:lpstr>Lo que cambia con la reforma</vt:lpstr>
      <vt:lpstr>Lo que cambia con la reforma</vt:lpstr>
      <vt:lpstr>Lo que cambia con la reforma</vt:lpstr>
      <vt:lpstr>Lo que cambia con la reforma</vt:lpstr>
      <vt:lpstr>¿Dónde estamos ahora?</vt:lpstr>
      <vt:lpstr>Aún podemos pararlo</vt:lpstr>
      <vt:lpstr>Diapositiva 20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REFORMA DE LOS CENTROS DE DESTINO</dc:title>
  <dc:creator>HP JOSE LUIS</dc:creator>
  <cp:lastModifiedBy>STAJ Andalucía</cp:lastModifiedBy>
  <cp:revision>55</cp:revision>
  <dcterms:created xsi:type="dcterms:W3CDTF">2018-11-11T16:59:59Z</dcterms:created>
  <dcterms:modified xsi:type="dcterms:W3CDTF">2018-11-13T08:37:27Z</dcterms:modified>
</cp:coreProperties>
</file>